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4" r:id="rId2"/>
    <p:sldId id="256" r:id="rId3"/>
    <p:sldId id="266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79588C-8B87-004D-AC08-C5BDE8CE3FC9}" v="1" dt="2020-05-31T09:10:14.5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 snapToGrid="0" snapToObjects="1">
      <p:cViewPr varScale="1">
        <p:scale>
          <a:sx n="103" d="100"/>
          <a:sy n="103" d="100"/>
        </p:scale>
        <p:origin x="8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Bird" userId="833b98422353e469" providerId="LiveId" clId="{74B764C1-E462-8649-9C57-82D41FACD802}"/>
    <pc:docChg chg="undo custSel addSld modSld sldOrd">
      <pc:chgData name="Caroline Bird" userId="833b98422353e469" providerId="LiveId" clId="{74B764C1-E462-8649-9C57-82D41FACD802}" dt="2020-02-15T12:07:59.145" v="1416" actId="1076"/>
      <pc:docMkLst>
        <pc:docMk/>
      </pc:docMkLst>
      <pc:sldChg chg="addSp delSp modSp modNotesTx">
        <pc:chgData name="Caroline Bird" userId="833b98422353e469" providerId="LiveId" clId="{74B764C1-E462-8649-9C57-82D41FACD802}" dt="2020-02-14T13:42:24.099" v="658"/>
        <pc:sldMkLst>
          <pc:docMk/>
          <pc:sldMk cId="3236544507" sldId="256"/>
        </pc:sldMkLst>
        <pc:spChg chg="add mod">
          <ac:chgData name="Caroline Bird" userId="833b98422353e469" providerId="LiveId" clId="{74B764C1-E462-8649-9C57-82D41FACD802}" dt="2020-02-13T20:34:00.248" v="85" actId="1076"/>
          <ac:spMkLst>
            <pc:docMk/>
            <pc:sldMk cId="3236544507" sldId="256"/>
            <ac:spMk id="4" creationId="{A5931AAE-C696-7449-9689-5551701ACF58}"/>
          </ac:spMkLst>
        </pc:spChg>
        <pc:spChg chg="add mod">
          <ac:chgData name="Caroline Bird" userId="833b98422353e469" providerId="LiveId" clId="{74B764C1-E462-8649-9C57-82D41FACD802}" dt="2020-02-13T20:33:03.477" v="13" actId="20577"/>
          <ac:spMkLst>
            <pc:docMk/>
            <pc:sldMk cId="3236544507" sldId="256"/>
            <ac:spMk id="5" creationId="{78465689-E159-1B47-876D-6D96E5BCD88D}"/>
          </ac:spMkLst>
        </pc:spChg>
        <pc:spChg chg="add mod">
          <ac:chgData name="Caroline Bird" userId="833b98422353e469" providerId="LiveId" clId="{74B764C1-E462-8649-9C57-82D41FACD802}" dt="2020-02-13T20:35:53.760" v="249" actId="1076"/>
          <ac:spMkLst>
            <pc:docMk/>
            <pc:sldMk cId="3236544507" sldId="256"/>
            <ac:spMk id="7" creationId="{EE89DA6C-77CC-A24C-B622-30B1F5F3BD87}"/>
          </ac:spMkLst>
        </pc:spChg>
        <pc:spChg chg="add mod">
          <ac:chgData name="Caroline Bird" userId="833b98422353e469" providerId="LiveId" clId="{74B764C1-E462-8649-9C57-82D41FACD802}" dt="2020-02-13T20:35:48.949" v="246" actId="1076"/>
          <ac:spMkLst>
            <pc:docMk/>
            <pc:sldMk cId="3236544507" sldId="256"/>
            <ac:spMk id="13" creationId="{F30F5D5B-2047-9C47-993A-BCC9B0A27230}"/>
          </ac:spMkLst>
        </pc:spChg>
        <pc:spChg chg="add mod">
          <ac:chgData name="Caroline Bird" userId="833b98422353e469" providerId="LiveId" clId="{74B764C1-E462-8649-9C57-82D41FACD802}" dt="2020-02-13T20:35:51.966" v="248" actId="1076"/>
          <ac:spMkLst>
            <pc:docMk/>
            <pc:sldMk cId="3236544507" sldId="256"/>
            <ac:spMk id="14" creationId="{E9145B39-F136-E943-84CF-471BD8781CF0}"/>
          </ac:spMkLst>
        </pc:spChg>
        <pc:spChg chg="add mod">
          <ac:chgData name="Caroline Bird" userId="833b98422353e469" providerId="LiveId" clId="{74B764C1-E462-8649-9C57-82D41FACD802}" dt="2020-02-13T20:35:19.129" v="230" actId="1076"/>
          <ac:spMkLst>
            <pc:docMk/>
            <pc:sldMk cId="3236544507" sldId="256"/>
            <ac:spMk id="15" creationId="{FF9C1706-0CC2-DD40-9911-4F4392794766}"/>
          </ac:spMkLst>
        </pc:spChg>
        <pc:spChg chg="add mod">
          <ac:chgData name="Caroline Bird" userId="833b98422353e469" providerId="LiveId" clId="{74B764C1-E462-8649-9C57-82D41FACD802}" dt="2020-02-13T20:35:50.456" v="247" actId="1076"/>
          <ac:spMkLst>
            <pc:docMk/>
            <pc:sldMk cId="3236544507" sldId="256"/>
            <ac:spMk id="16" creationId="{24AD1941-5BA9-3041-A744-69F50494C5ED}"/>
          </ac:spMkLst>
        </pc:spChg>
        <pc:spChg chg="add mod">
          <ac:chgData name="Caroline Bird" userId="833b98422353e469" providerId="LiveId" clId="{74B764C1-E462-8649-9C57-82D41FACD802}" dt="2020-02-13T20:43:07.053" v="649" actId="1076"/>
          <ac:spMkLst>
            <pc:docMk/>
            <pc:sldMk cId="3236544507" sldId="256"/>
            <ac:spMk id="36" creationId="{A6DB0BA2-B041-EC42-8A0B-BF80A251C286}"/>
          </ac:spMkLst>
        </pc:spChg>
        <pc:spChg chg="add mod">
          <ac:chgData name="Caroline Bird" userId="833b98422353e469" providerId="LiveId" clId="{74B764C1-E462-8649-9C57-82D41FACD802}" dt="2020-02-13T20:42:59.580" v="647" actId="1076"/>
          <ac:spMkLst>
            <pc:docMk/>
            <pc:sldMk cId="3236544507" sldId="256"/>
            <ac:spMk id="40" creationId="{A5386008-D122-FE40-8C70-6FD3D2B4CEDE}"/>
          </ac:spMkLst>
        </pc:spChg>
        <pc:spChg chg="add mod">
          <ac:chgData name="Caroline Bird" userId="833b98422353e469" providerId="LiveId" clId="{74B764C1-E462-8649-9C57-82D41FACD802}" dt="2020-02-13T20:42:57.553" v="646" actId="1076"/>
          <ac:spMkLst>
            <pc:docMk/>
            <pc:sldMk cId="3236544507" sldId="256"/>
            <ac:spMk id="42" creationId="{A8B3C712-6175-CA46-A7FA-DAF5CFC4DEAC}"/>
          </ac:spMkLst>
        </pc:spChg>
        <pc:spChg chg="add mod">
          <ac:chgData name="Caroline Bird" userId="833b98422353e469" providerId="LiveId" clId="{74B764C1-E462-8649-9C57-82D41FACD802}" dt="2020-02-13T20:42:51.826" v="644" actId="1076"/>
          <ac:spMkLst>
            <pc:docMk/>
            <pc:sldMk cId="3236544507" sldId="256"/>
            <ac:spMk id="43" creationId="{981C08C7-DCD0-4145-9458-5DE7F0014371}"/>
          </ac:spMkLst>
        </pc:spChg>
        <pc:spChg chg="add mod">
          <ac:chgData name="Caroline Bird" userId="833b98422353e469" providerId="LiveId" clId="{74B764C1-E462-8649-9C57-82D41FACD802}" dt="2020-02-13T20:42:51.826" v="644" actId="1076"/>
          <ac:spMkLst>
            <pc:docMk/>
            <pc:sldMk cId="3236544507" sldId="256"/>
            <ac:spMk id="44" creationId="{44341678-7C4C-E547-AAF2-541C9AA297F7}"/>
          </ac:spMkLst>
        </pc:spChg>
        <pc:spChg chg="add mod">
          <ac:chgData name="Caroline Bird" userId="833b98422353e469" providerId="LiveId" clId="{74B764C1-E462-8649-9C57-82D41FACD802}" dt="2020-02-13T20:43:18.753" v="654" actId="1076"/>
          <ac:spMkLst>
            <pc:docMk/>
            <pc:sldMk cId="3236544507" sldId="256"/>
            <ac:spMk id="58" creationId="{61C391BF-26B4-2C41-9618-333ED5A77965}"/>
          </ac:spMkLst>
        </pc:spChg>
        <pc:spChg chg="add mod">
          <ac:chgData name="Caroline Bird" userId="833b98422353e469" providerId="LiveId" clId="{74B764C1-E462-8649-9C57-82D41FACD802}" dt="2020-02-13T20:43:09.697" v="650" actId="1076"/>
          <ac:spMkLst>
            <pc:docMk/>
            <pc:sldMk cId="3236544507" sldId="256"/>
            <ac:spMk id="62" creationId="{725F59E4-6879-DF45-A0D3-49AF9148AFD4}"/>
          </ac:spMkLst>
        </pc:spChg>
        <pc:spChg chg="add mod">
          <ac:chgData name="Caroline Bird" userId="833b98422353e469" providerId="LiveId" clId="{74B764C1-E462-8649-9C57-82D41FACD802}" dt="2020-02-13T20:40:32.442" v="544" actId="14100"/>
          <ac:spMkLst>
            <pc:docMk/>
            <pc:sldMk cId="3236544507" sldId="256"/>
            <ac:spMk id="67" creationId="{86734BFF-524E-E341-A60B-8D71611215B7}"/>
          </ac:spMkLst>
        </pc:spChg>
        <pc:spChg chg="add mod">
          <ac:chgData name="Caroline Bird" userId="833b98422353e469" providerId="LiveId" clId="{74B764C1-E462-8649-9C57-82D41FACD802}" dt="2020-02-13T20:41:02.155" v="592" actId="1076"/>
          <ac:spMkLst>
            <pc:docMk/>
            <pc:sldMk cId="3236544507" sldId="256"/>
            <ac:spMk id="68" creationId="{975054B7-3670-2A4D-B0EA-138A88964C4A}"/>
          </ac:spMkLst>
        </pc:spChg>
        <pc:spChg chg="add mod">
          <ac:chgData name="Caroline Bird" userId="833b98422353e469" providerId="LiveId" clId="{74B764C1-E462-8649-9C57-82D41FACD802}" dt="2020-02-13T20:41:05.239" v="593" actId="1076"/>
          <ac:spMkLst>
            <pc:docMk/>
            <pc:sldMk cId="3236544507" sldId="256"/>
            <ac:spMk id="69" creationId="{6E12F723-D976-1247-BF26-B711475DC16B}"/>
          </ac:spMkLst>
        </pc:spChg>
        <pc:graphicFrameChg chg="add del mod">
          <ac:chgData name="Caroline Bird" userId="833b98422353e469" providerId="LiveId" clId="{74B764C1-E462-8649-9C57-82D41FACD802}" dt="2020-02-14T13:42:24.099" v="658"/>
          <ac:graphicFrameMkLst>
            <pc:docMk/>
            <pc:sldMk cId="3236544507" sldId="256"/>
            <ac:graphicFrameMk id="2" creationId="{C91FE280-6D11-5F49-96AC-95E8869221B4}"/>
          </ac:graphicFrameMkLst>
        </pc:graphicFrameChg>
        <pc:cxnChg chg="add mod">
          <ac:chgData name="Caroline Bird" userId="833b98422353e469" providerId="LiveId" clId="{74B764C1-E462-8649-9C57-82D41FACD802}" dt="2020-02-13T20:34:00.248" v="85" actId="1076"/>
          <ac:cxnSpMkLst>
            <pc:docMk/>
            <pc:sldMk cId="3236544507" sldId="256"/>
            <ac:cxnSpMk id="6" creationId="{B47D1A71-A96A-3C42-9857-053DEA62D677}"/>
          </ac:cxnSpMkLst>
        </pc:cxnChg>
        <pc:cxnChg chg="add mod">
          <ac:chgData name="Caroline Bird" userId="833b98422353e469" providerId="LiveId" clId="{74B764C1-E462-8649-9C57-82D41FACD802}" dt="2020-02-13T20:35:53.760" v="249" actId="1076"/>
          <ac:cxnSpMkLst>
            <pc:docMk/>
            <pc:sldMk cId="3236544507" sldId="256"/>
            <ac:cxnSpMk id="17" creationId="{98EE9828-645C-9647-9569-7C2CCC7B05F7}"/>
          </ac:cxnSpMkLst>
        </pc:cxnChg>
        <pc:cxnChg chg="add mod">
          <ac:chgData name="Caroline Bird" userId="833b98422353e469" providerId="LiveId" clId="{74B764C1-E462-8649-9C57-82D41FACD802}" dt="2020-02-13T20:35:51.966" v="248" actId="1076"/>
          <ac:cxnSpMkLst>
            <pc:docMk/>
            <pc:sldMk cId="3236544507" sldId="256"/>
            <ac:cxnSpMk id="20" creationId="{57A34855-E3E9-864F-9704-F71E83698359}"/>
          </ac:cxnSpMkLst>
        </pc:cxnChg>
        <pc:cxnChg chg="add mod">
          <ac:chgData name="Caroline Bird" userId="833b98422353e469" providerId="LiveId" clId="{74B764C1-E462-8649-9C57-82D41FACD802}" dt="2020-02-13T20:35:36.030" v="239" actId="14100"/>
          <ac:cxnSpMkLst>
            <pc:docMk/>
            <pc:sldMk cId="3236544507" sldId="256"/>
            <ac:cxnSpMk id="23" creationId="{49BFF7E0-59AA-9D4B-8B3F-0E121A9E58F4}"/>
          </ac:cxnSpMkLst>
        </pc:cxnChg>
        <pc:cxnChg chg="add mod">
          <ac:chgData name="Caroline Bird" userId="833b98422353e469" providerId="LiveId" clId="{74B764C1-E462-8649-9C57-82D41FACD802}" dt="2020-02-13T20:35:48.949" v="246" actId="1076"/>
          <ac:cxnSpMkLst>
            <pc:docMk/>
            <pc:sldMk cId="3236544507" sldId="256"/>
            <ac:cxnSpMk id="26" creationId="{5D4A90DC-560F-F64A-B58F-3E47678256F9}"/>
          </ac:cxnSpMkLst>
        </pc:cxnChg>
        <pc:cxnChg chg="add mod">
          <ac:chgData name="Caroline Bird" userId="833b98422353e469" providerId="LiveId" clId="{74B764C1-E462-8649-9C57-82D41FACD802}" dt="2020-02-13T20:35:50.456" v="247" actId="1076"/>
          <ac:cxnSpMkLst>
            <pc:docMk/>
            <pc:sldMk cId="3236544507" sldId="256"/>
            <ac:cxnSpMk id="29" creationId="{2EC46E65-FD29-6146-AD7C-19B24615D1C3}"/>
          </ac:cxnSpMkLst>
        </pc:cxnChg>
        <pc:cxnChg chg="add mod">
          <ac:chgData name="Caroline Bird" userId="833b98422353e469" providerId="LiveId" clId="{74B764C1-E462-8649-9C57-82D41FACD802}" dt="2020-02-13T20:43:24.691" v="656" actId="14100"/>
          <ac:cxnSpMkLst>
            <pc:docMk/>
            <pc:sldMk cId="3236544507" sldId="256"/>
            <ac:cxnSpMk id="37" creationId="{425A1DCA-17F7-F947-B081-AEF43F4AB65B}"/>
          </ac:cxnSpMkLst>
        </pc:cxnChg>
        <pc:cxnChg chg="add mod">
          <ac:chgData name="Caroline Bird" userId="833b98422353e469" providerId="LiveId" clId="{74B764C1-E462-8649-9C57-82D41FACD802}" dt="2020-02-13T20:43:02.558" v="648" actId="14100"/>
          <ac:cxnSpMkLst>
            <pc:docMk/>
            <pc:sldMk cId="3236544507" sldId="256"/>
            <ac:cxnSpMk id="45" creationId="{00BDD294-999C-C24E-8581-564DD12EEA95}"/>
          </ac:cxnSpMkLst>
        </pc:cxnChg>
        <pc:cxnChg chg="add mod">
          <ac:chgData name="Caroline Bird" userId="833b98422353e469" providerId="LiveId" clId="{74B764C1-E462-8649-9C57-82D41FACD802}" dt="2020-02-13T20:42:59.580" v="647" actId="1076"/>
          <ac:cxnSpMkLst>
            <pc:docMk/>
            <pc:sldMk cId="3236544507" sldId="256"/>
            <ac:cxnSpMk id="49" creationId="{66EC03EE-856F-8243-BE98-B7E580E0B6BF}"/>
          </ac:cxnSpMkLst>
        </pc:cxnChg>
        <pc:cxnChg chg="add mod">
          <ac:chgData name="Caroline Bird" userId="833b98422353e469" providerId="LiveId" clId="{74B764C1-E462-8649-9C57-82D41FACD802}" dt="2020-02-13T20:42:59.580" v="647" actId="1076"/>
          <ac:cxnSpMkLst>
            <pc:docMk/>
            <pc:sldMk cId="3236544507" sldId="256"/>
            <ac:cxnSpMk id="52" creationId="{BE144CF4-EE54-E042-B953-4482E8E58891}"/>
          </ac:cxnSpMkLst>
        </pc:cxnChg>
        <pc:cxnChg chg="add mod">
          <ac:chgData name="Caroline Bird" userId="833b98422353e469" providerId="LiveId" clId="{74B764C1-E462-8649-9C57-82D41FACD802}" dt="2020-02-13T20:42:59.580" v="647" actId="1076"/>
          <ac:cxnSpMkLst>
            <pc:docMk/>
            <pc:sldMk cId="3236544507" sldId="256"/>
            <ac:cxnSpMk id="55" creationId="{4A66DC4B-FC7A-BF46-A499-4DE34CC54C39}"/>
          </ac:cxnSpMkLst>
        </pc:cxnChg>
        <pc:cxnChg chg="add mod">
          <ac:chgData name="Caroline Bird" userId="833b98422353e469" providerId="LiveId" clId="{74B764C1-E462-8649-9C57-82D41FACD802}" dt="2020-02-13T20:43:18.753" v="654" actId="1076"/>
          <ac:cxnSpMkLst>
            <pc:docMk/>
            <pc:sldMk cId="3236544507" sldId="256"/>
            <ac:cxnSpMk id="59" creationId="{4FC5E502-826A-A940-A231-7B142B9D31D7}"/>
          </ac:cxnSpMkLst>
        </pc:cxnChg>
        <pc:cxnChg chg="add mod">
          <ac:chgData name="Caroline Bird" userId="833b98422353e469" providerId="LiveId" clId="{74B764C1-E462-8649-9C57-82D41FACD802}" dt="2020-02-13T20:43:11.975" v="651" actId="14100"/>
          <ac:cxnSpMkLst>
            <pc:docMk/>
            <pc:sldMk cId="3236544507" sldId="256"/>
            <ac:cxnSpMk id="63" creationId="{50600128-6035-8344-81EF-1B986EAFCD56}"/>
          </ac:cxnSpMkLst>
        </pc:cxnChg>
        <pc:cxnChg chg="add mod">
          <ac:chgData name="Caroline Bird" userId="833b98422353e469" providerId="LiveId" clId="{74B764C1-E462-8649-9C57-82D41FACD802}" dt="2020-02-13T20:41:11.202" v="596" actId="14100"/>
          <ac:cxnSpMkLst>
            <pc:docMk/>
            <pc:sldMk cId="3236544507" sldId="256"/>
            <ac:cxnSpMk id="70" creationId="{ED460F32-7091-A74B-9257-E8F4ED41B7CF}"/>
          </ac:cxnSpMkLst>
        </pc:cxnChg>
        <pc:cxnChg chg="add mod">
          <ac:chgData name="Caroline Bird" userId="833b98422353e469" providerId="LiveId" clId="{74B764C1-E462-8649-9C57-82D41FACD802}" dt="2020-02-13T20:41:16.921" v="599" actId="14100"/>
          <ac:cxnSpMkLst>
            <pc:docMk/>
            <pc:sldMk cId="3236544507" sldId="256"/>
            <ac:cxnSpMk id="73" creationId="{16B60CB4-B2C3-D342-9709-7179C9CA9B40}"/>
          </ac:cxnSpMkLst>
        </pc:cxnChg>
        <pc:cxnChg chg="add mod">
          <ac:chgData name="Caroline Bird" userId="833b98422353e469" providerId="LiveId" clId="{74B764C1-E462-8649-9C57-82D41FACD802}" dt="2020-02-13T20:41:22.287" v="602" actId="14100"/>
          <ac:cxnSpMkLst>
            <pc:docMk/>
            <pc:sldMk cId="3236544507" sldId="256"/>
            <ac:cxnSpMk id="76" creationId="{6529DA5A-4EAE-9A4A-B287-42CF58F20D0F}"/>
          </ac:cxnSpMkLst>
        </pc:cxnChg>
        <pc:cxnChg chg="add mod">
          <ac:chgData name="Caroline Bird" userId="833b98422353e469" providerId="LiveId" clId="{74B764C1-E462-8649-9C57-82D41FACD802}" dt="2020-02-13T20:43:18.753" v="654" actId="1076"/>
          <ac:cxnSpMkLst>
            <pc:docMk/>
            <pc:sldMk cId="3236544507" sldId="256"/>
            <ac:cxnSpMk id="79" creationId="{E915BD04-C65C-5F44-A2D5-CA7E2178B4BE}"/>
          </ac:cxnSpMkLst>
        </pc:cxnChg>
      </pc:sldChg>
      <pc:sldChg chg="add ord">
        <pc:chgData name="Caroline Bird" userId="833b98422353e469" providerId="LiveId" clId="{74B764C1-E462-8649-9C57-82D41FACD802}" dt="2020-02-14T13:43:34.827" v="660"/>
        <pc:sldMkLst>
          <pc:docMk/>
          <pc:sldMk cId="2402928824" sldId="264"/>
        </pc:sldMkLst>
      </pc:sldChg>
      <pc:sldChg chg="addSp delSp modSp add ord modNotesTx">
        <pc:chgData name="Caroline Bird" userId="833b98422353e469" providerId="LiveId" clId="{74B764C1-E462-8649-9C57-82D41FACD802}" dt="2020-02-14T17:55:25.478" v="1058" actId="20577"/>
        <pc:sldMkLst>
          <pc:docMk/>
          <pc:sldMk cId="1424468608" sldId="265"/>
        </pc:sldMkLst>
        <pc:spChg chg="mod">
          <ac:chgData name="Caroline Bird" userId="833b98422353e469" providerId="LiveId" clId="{74B764C1-E462-8649-9C57-82D41FACD802}" dt="2020-02-14T13:45:34.072" v="698" actId="1076"/>
          <ac:spMkLst>
            <pc:docMk/>
            <pc:sldMk cId="1424468608" sldId="265"/>
            <ac:spMk id="4" creationId="{A5931AAE-C696-7449-9689-5551701ACF58}"/>
          </ac:spMkLst>
        </pc:spChg>
        <pc:spChg chg="mod">
          <ac:chgData name="Caroline Bird" userId="833b98422353e469" providerId="LiveId" clId="{74B764C1-E462-8649-9C57-82D41FACD802}" dt="2020-02-14T13:44:21.917" v="671" actId="1076"/>
          <ac:spMkLst>
            <pc:docMk/>
            <pc:sldMk cId="1424468608" sldId="265"/>
            <ac:spMk id="7" creationId="{EE89DA6C-77CC-A24C-B622-30B1F5F3BD87}"/>
          </ac:spMkLst>
        </pc:spChg>
        <pc:spChg chg="mod">
          <ac:chgData name="Caroline Bird" userId="833b98422353e469" providerId="LiveId" clId="{74B764C1-E462-8649-9C57-82D41FACD802}" dt="2020-02-14T17:52:48.429" v="1038" actId="207"/>
          <ac:spMkLst>
            <pc:docMk/>
            <pc:sldMk cId="1424468608" sldId="265"/>
            <ac:spMk id="13" creationId="{F30F5D5B-2047-9C47-993A-BCC9B0A27230}"/>
          </ac:spMkLst>
        </pc:spChg>
        <pc:spChg chg="mod">
          <ac:chgData name="Caroline Bird" userId="833b98422353e469" providerId="LiveId" clId="{74B764C1-E462-8649-9C57-82D41FACD802}" dt="2020-02-14T17:53:08.307" v="1040" actId="692"/>
          <ac:spMkLst>
            <pc:docMk/>
            <pc:sldMk cId="1424468608" sldId="265"/>
            <ac:spMk id="14" creationId="{E9145B39-F136-E943-84CF-471BD8781CF0}"/>
          </ac:spMkLst>
        </pc:spChg>
        <pc:spChg chg="mod">
          <ac:chgData name="Caroline Bird" userId="833b98422353e469" providerId="LiveId" clId="{74B764C1-E462-8649-9C57-82D41FACD802}" dt="2020-02-14T17:53:08.307" v="1040" actId="692"/>
          <ac:spMkLst>
            <pc:docMk/>
            <pc:sldMk cId="1424468608" sldId="265"/>
            <ac:spMk id="15" creationId="{FF9C1706-0CC2-DD40-9911-4F4392794766}"/>
          </ac:spMkLst>
        </pc:spChg>
        <pc:spChg chg="mod">
          <ac:chgData name="Caroline Bird" userId="833b98422353e469" providerId="LiveId" clId="{74B764C1-E462-8649-9C57-82D41FACD802}" dt="2020-02-14T13:45:36.516" v="699" actId="1076"/>
          <ac:spMkLst>
            <pc:docMk/>
            <pc:sldMk cId="1424468608" sldId="265"/>
            <ac:spMk id="16" creationId="{24AD1941-5BA9-3041-A744-69F50494C5ED}"/>
          </ac:spMkLst>
        </pc:spChg>
        <pc:spChg chg="mod">
          <ac:chgData name="Caroline Bird" userId="833b98422353e469" providerId="LiveId" clId="{74B764C1-E462-8649-9C57-82D41FACD802}" dt="2020-02-14T13:53:21.906" v="938" actId="1076"/>
          <ac:spMkLst>
            <pc:docMk/>
            <pc:sldMk cId="1424468608" sldId="265"/>
            <ac:spMk id="36" creationId="{A6DB0BA2-B041-EC42-8A0B-BF80A251C286}"/>
          </ac:spMkLst>
        </pc:spChg>
        <pc:spChg chg="mod">
          <ac:chgData name="Caroline Bird" userId="833b98422353e469" providerId="LiveId" clId="{74B764C1-E462-8649-9C57-82D41FACD802}" dt="2020-02-14T13:48:33.718" v="768" actId="1076"/>
          <ac:spMkLst>
            <pc:docMk/>
            <pc:sldMk cId="1424468608" sldId="265"/>
            <ac:spMk id="40" creationId="{A5386008-D122-FE40-8C70-6FD3D2B4CEDE}"/>
          </ac:spMkLst>
        </pc:spChg>
        <pc:spChg chg="mod">
          <ac:chgData name="Caroline Bird" userId="833b98422353e469" providerId="LiveId" clId="{74B764C1-E462-8649-9C57-82D41FACD802}" dt="2020-02-14T13:47:49.833" v="754" actId="1076"/>
          <ac:spMkLst>
            <pc:docMk/>
            <pc:sldMk cId="1424468608" sldId="265"/>
            <ac:spMk id="42" creationId="{A8B3C712-6175-CA46-A7FA-DAF5CFC4DEAC}"/>
          </ac:spMkLst>
        </pc:spChg>
        <pc:spChg chg="mod">
          <ac:chgData name="Caroline Bird" userId="833b98422353e469" providerId="LiveId" clId="{74B764C1-E462-8649-9C57-82D41FACD802}" dt="2020-02-14T13:48:38.633" v="769" actId="1076"/>
          <ac:spMkLst>
            <pc:docMk/>
            <pc:sldMk cId="1424468608" sldId="265"/>
            <ac:spMk id="43" creationId="{981C08C7-DCD0-4145-9458-5DE7F0014371}"/>
          </ac:spMkLst>
        </pc:spChg>
        <pc:spChg chg="mod">
          <ac:chgData name="Caroline Bird" userId="833b98422353e469" providerId="LiveId" clId="{74B764C1-E462-8649-9C57-82D41FACD802}" dt="2020-02-14T13:47:52.400" v="755" actId="1076"/>
          <ac:spMkLst>
            <pc:docMk/>
            <pc:sldMk cId="1424468608" sldId="265"/>
            <ac:spMk id="44" creationId="{44341678-7C4C-E547-AAF2-541C9AA297F7}"/>
          </ac:spMkLst>
        </pc:spChg>
        <pc:spChg chg="del mod">
          <ac:chgData name="Caroline Bird" userId="833b98422353e469" providerId="LiveId" clId="{74B764C1-E462-8649-9C57-82D41FACD802}" dt="2020-02-14T13:56:46.797" v="1018" actId="478"/>
          <ac:spMkLst>
            <pc:docMk/>
            <pc:sldMk cId="1424468608" sldId="265"/>
            <ac:spMk id="58" creationId="{61C391BF-26B4-2C41-9618-333ED5A77965}"/>
          </ac:spMkLst>
        </pc:spChg>
        <pc:spChg chg="mod">
          <ac:chgData name="Caroline Bird" userId="833b98422353e469" providerId="LiveId" clId="{74B764C1-E462-8649-9C57-82D41FACD802}" dt="2020-02-14T17:54:55.632" v="1052" actId="207"/>
          <ac:spMkLst>
            <pc:docMk/>
            <pc:sldMk cId="1424468608" sldId="265"/>
            <ac:spMk id="62" creationId="{725F59E4-6879-DF45-A0D3-49AF9148AFD4}"/>
          </ac:spMkLst>
        </pc:spChg>
        <pc:spChg chg="add mod">
          <ac:chgData name="Caroline Bird" userId="833b98422353e469" providerId="LiveId" clId="{74B764C1-E462-8649-9C57-82D41FACD802}" dt="2020-02-14T17:53:02.939" v="1039" actId="207"/>
          <ac:spMkLst>
            <pc:docMk/>
            <pc:sldMk cId="1424468608" sldId="265"/>
            <ac:spMk id="64" creationId="{5D528AAA-47B5-C240-958D-DDCFA58F4907}"/>
          </ac:spMkLst>
        </pc:spChg>
        <pc:spChg chg="mod">
          <ac:chgData name="Caroline Bird" userId="833b98422353e469" providerId="LiveId" clId="{74B764C1-E462-8649-9C57-82D41FACD802}" dt="2020-02-14T13:57:23.581" v="1029" actId="1076"/>
          <ac:spMkLst>
            <pc:docMk/>
            <pc:sldMk cId="1424468608" sldId="265"/>
            <ac:spMk id="67" creationId="{86734BFF-524E-E341-A60B-8D71611215B7}"/>
          </ac:spMkLst>
        </pc:spChg>
        <pc:spChg chg="mod">
          <ac:chgData name="Caroline Bird" userId="833b98422353e469" providerId="LiveId" clId="{74B764C1-E462-8649-9C57-82D41FACD802}" dt="2020-02-14T13:57:31.333" v="1032" actId="1076"/>
          <ac:spMkLst>
            <pc:docMk/>
            <pc:sldMk cId="1424468608" sldId="265"/>
            <ac:spMk id="68" creationId="{975054B7-3670-2A4D-B0EA-138A88964C4A}"/>
          </ac:spMkLst>
        </pc:spChg>
        <pc:spChg chg="mod">
          <ac:chgData name="Caroline Bird" userId="833b98422353e469" providerId="LiveId" clId="{74B764C1-E462-8649-9C57-82D41FACD802}" dt="2020-02-14T13:57:29.261" v="1031" actId="1076"/>
          <ac:spMkLst>
            <pc:docMk/>
            <pc:sldMk cId="1424468608" sldId="265"/>
            <ac:spMk id="69" creationId="{6E12F723-D976-1247-BF26-B711475DC16B}"/>
          </ac:spMkLst>
        </pc:spChg>
        <pc:spChg chg="add mod">
          <ac:chgData name="Caroline Bird" userId="833b98422353e469" providerId="LiveId" clId="{74B764C1-E462-8649-9C57-82D41FACD802}" dt="2020-02-14T17:53:40.907" v="1041" actId="207"/>
          <ac:spMkLst>
            <pc:docMk/>
            <pc:sldMk cId="1424468608" sldId="265"/>
            <ac:spMk id="85" creationId="{44134F9C-1109-5D4F-A3BC-2A4A0A96DB8C}"/>
          </ac:spMkLst>
        </pc:spChg>
        <pc:spChg chg="add mod">
          <ac:chgData name="Caroline Bird" userId="833b98422353e469" providerId="LiveId" clId="{74B764C1-E462-8649-9C57-82D41FACD802}" dt="2020-02-14T17:53:55.381" v="1042" actId="207"/>
          <ac:spMkLst>
            <pc:docMk/>
            <pc:sldMk cId="1424468608" sldId="265"/>
            <ac:spMk id="119" creationId="{5D2A50CA-1C6D-9248-806C-8753741C6F28}"/>
          </ac:spMkLst>
        </pc:spChg>
        <pc:spChg chg="add mod">
          <ac:chgData name="Caroline Bird" userId="833b98422353e469" providerId="LiveId" clId="{74B764C1-E462-8649-9C57-82D41FACD802}" dt="2020-02-14T17:53:55.381" v="1042" actId="207"/>
          <ac:spMkLst>
            <pc:docMk/>
            <pc:sldMk cId="1424468608" sldId="265"/>
            <ac:spMk id="120" creationId="{89FEF4A8-8BB2-6B40-B9DD-AD6D3927C3CD}"/>
          </ac:spMkLst>
        </pc:spChg>
        <pc:spChg chg="add mod">
          <ac:chgData name="Caroline Bird" userId="833b98422353e469" providerId="LiveId" clId="{74B764C1-E462-8649-9C57-82D41FACD802}" dt="2020-02-14T17:53:55.381" v="1042" actId="207"/>
          <ac:spMkLst>
            <pc:docMk/>
            <pc:sldMk cId="1424468608" sldId="265"/>
            <ac:spMk id="121" creationId="{EF353542-B845-C543-BFA8-F52AF0ECBB2A}"/>
          </ac:spMkLst>
        </pc:spChg>
        <pc:spChg chg="add mod">
          <ac:chgData name="Caroline Bird" userId="833b98422353e469" providerId="LiveId" clId="{74B764C1-E462-8649-9C57-82D41FACD802}" dt="2020-02-14T17:54:34.758" v="1048" actId="207"/>
          <ac:spMkLst>
            <pc:docMk/>
            <pc:sldMk cId="1424468608" sldId="265"/>
            <ac:spMk id="142" creationId="{AFF75A23-F9B1-904A-884F-913B32CAFA0F}"/>
          </ac:spMkLst>
        </pc:spChg>
        <pc:spChg chg="add mod">
          <ac:chgData name="Caroline Bird" userId="833b98422353e469" providerId="LiveId" clId="{74B764C1-E462-8649-9C57-82D41FACD802}" dt="2020-02-14T17:54:26.258" v="1047" actId="692"/>
          <ac:spMkLst>
            <pc:docMk/>
            <pc:sldMk cId="1424468608" sldId="265"/>
            <ac:spMk id="146" creationId="{CB1640FD-CDA1-074C-9412-AFB5CB5BB6AE}"/>
          </ac:spMkLst>
        </pc:spChg>
        <pc:spChg chg="add mod">
          <ac:chgData name="Caroline Bird" userId="833b98422353e469" providerId="LiveId" clId="{74B764C1-E462-8649-9C57-82D41FACD802}" dt="2020-02-14T17:55:07.828" v="1053" actId="207"/>
          <ac:spMkLst>
            <pc:docMk/>
            <pc:sldMk cId="1424468608" sldId="265"/>
            <ac:spMk id="180" creationId="{645349D5-51DA-7343-B8C8-4E551F979513}"/>
          </ac:spMkLst>
        </pc:spChg>
        <pc:spChg chg="add mod">
          <ac:chgData name="Caroline Bird" userId="833b98422353e469" providerId="LiveId" clId="{74B764C1-E462-8649-9C57-82D41FACD802}" dt="2020-02-14T17:53:59.393" v="1043" actId="692"/>
          <ac:spMkLst>
            <pc:docMk/>
            <pc:sldMk cId="1424468608" sldId="265"/>
            <ac:spMk id="217" creationId="{762CBB7F-2C90-CC4E-9E32-C0EF3703DCE7}"/>
          </ac:spMkLst>
        </pc:spChg>
        <pc:cxnChg chg="mod">
          <ac:chgData name="Caroline Bird" userId="833b98422353e469" providerId="LiveId" clId="{74B764C1-E462-8649-9C57-82D41FACD802}" dt="2020-02-14T13:45:34.072" v="698" actId="1076"/>
          <ac:cxnSpMkLst>
            <pc:docMk/>
            <pc:sldMk cId="1424468608" sldId="265"/>
            <ac:cxnSpMk id="6" creationId="{B47D1A71-A96A-3C42-9857-053DEA62D677}"/>
          </ac:cxnSpMkLst>
        </pc:cxnChg>
        <pc:cxnChg chg="mod">
          <ac:chgData name="Caroline Bird" userId="833b98422353e469" providerId="LiveId" clId="{74B764C1-E462-8649-9C57-82D41FACD802}" dt="2020-02-14T13:45:34.072" v="698" actId="1076"/>
          <ac:cxnSpMkLst>
            <pc:docMk/>
            <pc:sldMk cId="1424468608" sldId="265"/>
            <ac:cxnSpMk id="17" creationId="{98EE9828-645C-9647-9569-7C2CCC7B05F7}"/>
          </ac:cxnSpMkLst>
        </pc:cxnChg>
        <pc:cxnChg chg="mod">
          <ac:chgData name="Caroline Bird" userId="833b98422353e469" providerId="LiveId" clId="{74B764C1-E462-8649-9C57-82D41FACD802}" dt="2020-02-14T13:45:36.516" v="699" actId="1076"/>
          <ac:cxnSpMkLst>
            <pc:docMk/>
            <pc:sldMk cId="1424468608" sldId="265"/>
            <ac:cxnSpMk id="20" creationId="{57A34855-E3E9-864F-9704-F71E83698359}"/>
          </ac:cxnSpMkLst>
        </pc:cxnChg>
        <pc:cxnChg chg="mod">
          <ac:chgData name="Caroline Bird" userId="833b98422353e469" providerId="LiveId" clId="{74B764C1-E462-8649-9C57-82D41FACD802}" dt="2020-02-14T13:46:05.794" v="701" actId="14100"/>
          <ac:cxnSpMkLst>
            <pc:docMk/>
            <pc:sldMk cId="1424468608" sldId="265"/>
            <ac:cxnSpMk id="23" creationId="{49BFF7E0-59AA-9D4B-8B3F-0E121A9E58F4}"/>
          </ac:cxnSpMkLst>
        </pc:cxnChg>
        <pc:cxnChg chg="mod">
          <ac:chgData name="Caroline Bird" userId="833b98422353e469" providerId="LiveId" clId="{74B764C1-E462-8649-9C57-82D41FACD802}" dt="2020-02-14T13:45:34.072" v="698" actId="1076"/>
          <ac:cxnSpMkLst>
            <pc:docMk/>
            <pc:sldMk cId="1424468608" sldId="265"/>
            <ac:cxnSpMk id="26" creationId="{5D4A90DC-560F-F64A-B58F-3E47678256F9}"/>
          </ac:cxnSpMkLst>
        </pc:cxnChg>
        <pc:cxnChg chg="mod">
          <ac:chgData name="Caroline Bird" userId="833b98422353e469" providerId="LiveId" clId="{74B764C1-E462-8649-9C57-82D41FACD802}" dt="2020-02-14T13:45:36.516" v="699" actId="1076"/>
          <ac:cxnSpMkLst>
            <pc:docMk/>
            <pc:sldMk cId="1424468608" sldId="265"/>
            <ac:cxnSpMk id="29" creationId="{2EC46E65-FD29-6146-AD7C-19B24615D1C3}"/>
          </ac:cxnSpMkLst>
        </pc:cxnChg>
        <pc:cxnChg chg="mod">
          <ac:chgData name="Caroline Bird" userId="833b98422353e469" providerId="LiveId" clId="{74B764C1-E462-8649-9C57-82D41FACD802}" dt="2020-02-14T13:53:21.906" v="938" actId="1076"/>
          <ac:cxnSpMkLst>
            <pc:docMk/>
            <pc:sldMk cId="1424468608" sldId="265"/>
            <ac:cxnSpMk id="37" creationId="{425A1DCA-17F7-F947-B081-AEF43F4AB65B}"/>
          </ac:cxnSpMkLst>
        </pc:cxnChg>
        <pc:cxnChg chg="mod">
          <ac:chgData name="Caroline Bird" userId="833b98422353e469" providerId="LiveId" clId="{74B764C1-E462-8649-9C57-82D41FACD802}" dt="2020-02-14T13:48:33.718" v="768" actId="1076"/>
          <ac:cxnSpMkLst>
            <pc:docMk/>
            <pc:sldMk cId="1424468608" sldId="265"/>
            <ac:cxnSpMk id="45" creationId="{00BDD294-999C-C24E-8581-564DD12EEA95}"/>
          </ac:cxnSpMkLst>
        </pc:cxnChg>
        <pc:cxnChg chg="mod">
          <ac:chgData name="Caroline Bird" userId="833b98422353e469" providerId="LiveId" clId="{74B764C1-E462-8649-9C57-82D41FACD802}" dt="2020-02-14T13:48:33.718" v="768" actId="1076"/>
          <ac:cxnSpMkLst>
            <pc:docMk/>
            <pc:sldMk cId="1424468608" sldId="265"/>
            <ac:cxnSpMk id="49" creationId="{66EC03EE-856F-8243-BE98-B7E580E0B6BF}"/>
          </ac:cxnSpMkLst>
        </pc:cxnChg>
        <pc:cxnChg chg="mod">
          <ac:chgData name="Caroline Bird" userId="833b98422353e469" providerId="LiveId" clId="{74B764C1-E462-8649-9C57-82D41FACD802}" dt="2020-02-14T13:48:38.633" v="769" actId="1076"/>
          <ac:cxnSpMkLst>
            <pc:docMk/>
            <pc:sldMk cId="1424468608" sldId="265"/>
            <ac:cxnSpMk id="52" creationId="{BE144CF4-EE54-E042-B953-4482E8E58891}"/>
          </ac:cxnSpMkLst>
        </pc:cxnChg>
        <pc:cxnChg chg="mod">
          <ac:chgData name="Caroline Bird" userId="833b98422353e469" providerId="LiveId" clId="{74B764C1-E462-8649-9C57-82D41FACD802}" dt="2020-02-14T13:48:33.718" v="768" actId="1076"/>
          <ac:cxnSpMkLst>
            <pc:docMk/>
            <pc:sldMk cId="1424468608" sldId="265"/>
            <ac:cxnSpMk id="55" creationId="{4A66DC4B-FC7A-BF46-A499-4DE34CC54C39}"/>
          </ac:cxnSpMkLst>
        </pc:cxnChg>
        <pc:cxnChg chg="del mod">
          <ac:chgData name="Caroline Bird" userId="833b98422353e469" providerId="LiveId" clId="{74B764C1-E462-8649-9C57-82D41FACD802}" dt="2020-02-14T13:56:53.262" v="1021" actId="478"/>
          <ac:cxnSpMkLst>
            <pc:docMk/>
            <pc:sldMk cId="1424468608" sldId="265"/>
            <ac:cxnSpMk id="59" creationId="{4FC5E502-826A-A940-A231-7B142B9D31D7}"/>
          </ac:cxnSpMkLst>
        </pc:cxnChg>
        <pc:cxnChg chg="mod">
          <ac:chgData name="Caroline Bird" userId="833b98422353e469" providerId="LiveId" clId="{74B764C1-E462-8649-9C57-82D41FACD802}" dt="2020-02-14T13:53:43.459" v="947" actId="1076"/>
          <ac:cxnSpMkLst>
            <pc:docMk/>
            <pc:sldMk cId="1424468608" sldId="265"/>
            <ac:cxnSpMk id="63" creationId="{50600128-6035-8344-81EF-1B986EAFCD56}"/>
          </ac:cxnSpMkLst>
        </pc:cxnChg>
        <pc:cxnChg chg="add mod">
          <ac:chgData name="Caroline Bird" userId="833b98422353e469" providerId="LiveId" clId="{74B764C1-E462-8649-9C57-82D41FACD802}" dt="2020-02-14T13:45:36.516" v="699" actId="1076"/>
          <ac:cxnSpMkLst>
            <pc:docMk/>
            <pc:sldMk cId="1424468608" sldId="265"/>
            <ac:cxnSpMk id="65" creationId="{C02A9180-F365-884F-9C93-DEB951F6BDDF}"/>
          </ac:cxnSpMkLst>
        </pc:cxnChg>
        <pc:cxnChg chg="mod">
          <ac:chgData name="Caroline Bird" userId="833b98422353e469" providerId="LiveId" clId="{74B764C1-E462-8649-9C57-82D41FACD802}" dt="2020-02-14T13:57:23.581" v="1029" actId="1076"/>
          <ac:cxnSpMkLst>
            <pc:docMk/>
            <pc:sldMk cId="1424468608" sldId="265"/>
            <ac:cxnSpMk id="70" creationId="{ED460F32-7091-A74B-9257-E8F4ED41B7CF}"/>
          </ac:cxnSpMkLst>
        </pc:cxnChg>
        <pc:cxnChg chg="mod">
          <ac:chgData name="Caroline Bird" userId="833b98422353e469" providerId="LiveId" clId="{74B764C1-E462-8649-9C57-82D41FACD802}" dt="2020-02-14T13:57:31.333" v="1032" actId="1076"/>
          <ac:cxnSpMkLst>
            <pc:docMk/>
            <pc:sldMk cId="1424468608" sldId="265"/>
            <ac:cxnSpMk id="73" creationId="{16B60CB4-B2C3-D342-9709-7179C9CA9B40}"/>
          </ac:cxnSpMkLst>
        </pc:cxnChg>
        <pc:cxnChg chg="mod">
          <ac:chgData name="Caroline Bird" userId="833b98422353e469" providerId="LiveId" clId="{74B764C1-E462-8649-9C57-82D41FACD802}" dt="2020-02-14T13:57:29.261" v="1031" actId="1076"/>
          <ac:cxnSpMkLst>
            <pc:docMk/>
            <pc:sldMk cId="1424468608" sldId="265"/>
            <ac:cxnSpMk id="76" creationId="{6529DA5A-4EAE-9A4A-B287-42CF58F20D0F}"/>
          </ac:cxnSpMkLst>
        </pc:cxnChg>
        <pc:cxnChg chg="mod">
          <ac:chgData name="Caroline Bird" userId="833b98422353e469" providerId="LiveId" clId="{74B764C1-E462-8649-9C57-82D41FACD802}" dt="2020-02-14T13:56:52.167" v="1020" actId="1076"/>
          <ac:cxnSpMkLst>
            <pc:docMk/>
            <pc:sldMk cId="1424468608" sldId="265"/>
            <ac:cxnSpMk id="79" creationId="{E915BD04-C65C-5F44-A2D5-CA7E2178B4BE}"/>
          </ac:cxnSpMkLst>
        </pc:cxnChg>
        <pc:cxnChg chg="add mod">
          <ac:chgData name="Caroline Bird" userId="833b98422353e469" providerId="LiveId" clId="{74B764C1-E462-8649-9C57-82D41FACD802}" dt="2020-02-14T13:48:00.518" v="758" actId="1076"/>
          <ac:cxnSpMkLst>
            <pc:docMk/>
            <pc:sldMk cId="1424468608" sldId="265"/>
            <ac:cxnSpMk id="86" creationId="{39E53FE6-3B5C-5644-826B-4B0413E82CEA}"/>
          </ac:cxnSpMkLst>
        </pc:cxnChg>
        <pc:cxnChg chg="add mod">
          <ac:chgData name="Caroline Bird" userId="833b98422353e469" providerId="LiveId" clId="{74B764C1-E462-8649-9C57-82D41FACD802}" dt="2020-02-14T13:53:21.906" v="938" actId="1076"/>
          <ac:cxnSpMkLst>
            <pc:docMk/>
            <pc:sldMk cId="1424468608" sldId="265"/>
            <ac:cxnSpMk id="99" creationId="{B71F4D75-82D7-CD4A-8117-F1E37E50B6DC}"/>
          </ac:cxnSpMkLst>
        </pc:cxnChg>
        <pc:cxnChg chg="add mod">
          <ac:chgData name="Caroline Bird" userId="833b98422353e469" providerId="LiveId" clId="{74B764C1-E462-8649-9C57-82D41FACD802}" dt="2020-02-14T13:53:21.906" v="938" actId="1076"/>
          <ac:cxnSpMkLst>
            <pc:docMk/>
            <pc:sldMk cId="1424468608" sldId="265"/>
            <ac:cxnSpMk id="116" creationId="{2CCD968B-8825-4244-9CC5-AE8AC10FCD23}"/>
          </ac:cxnSpMkLst>
        </pc:cxnChg>
        <pc:cxnChg chg="add mod">
          <ac:chgData name="Caroline Bird" userId="833b98422353e469" providerId="LiveId" clId="{74B764C1-E462-8649-9C57-82D41FACD802}" dt="2020-02-14T13:57:00.766" v="1024" actId="1076"/>
          <ac:cxnSpMkLst>
            <pc:docMk/>
            <pc:sldMk cId="1424468608" sldId="265"/>
            <ac:cxnSpMk id="122" creationId="{257D20E6-48F3-0943-96D9-53537A9D4B3D}"/>
          </ac:cxnSpMkLst>
        </pc:cxnChg>
        <pc:cxnChg chg="add mod">
          <ac:chgData name="Caroline Bird" userId="833b98422353e469" providerId="LiveId" clId="{74B764C1-E462-8649-9C57-82D41FACD802}" dt="2020-02-14T13:56:58.441" v="1023" actId="1076"/>
          <ac:cxnSpMkLst>
            <pc:docMk/>
            <pc:sldMk cId="1424468608" sldId="265"/>
            <ac:cxnSpMk id="125" creationId="{8BC5D11B-1FB8-5140-BD61-E6261D7CB90F}"/>
          </ac:cxnSpMkLst>
        </pc:cxnChg>
        <pc:cxnChg chg="add mod">
          <ac:chgData name="Caroline Bird" userId="833b98422353e469" providerId="LiveId" clId="{74B764C1-E462-8649-9C57-82D41FACD802}" dt="2020-02-14T13:56:57.020" v="1022" actId="1076"/>
          <ac:cxnSpMkLst>
            <pc:docMk/>
            <pc:sldMk cId="1424468608" sldId="265"/>
            <ac:cxnSpMk id="128" creationId="{E4EDB8A7-CD5B-1F4A-A27A-CA5A9FEE4E57}"/>
          </ac:cxnSpMkLst>
        </pc:cxnChg>
        <pc:cxnChg chg="add mod">
          <ac:chgData name="Caroline Bird" userId="833b98422353e469" providerId="LiveId" clId="{74B764C1-E462-8649-9C57-82D41FACD802}" dt="2020-02-14T13:57:21.102" v="1028" actId="1076"/>
          <ac:cxnSpMkLst>
            <pc:docMk/>
            <pc:sldMk cId="1424468608" sldId="265"/>
            <ac:cxnSpMk id="147" creationId="{26A7FF11-EE71-CC4D-B86F-E723D511DDC4}"/>
          </ac:cxnSpMkLst>
        </pc:cxnChg>
        <pc:cxnChg chg="add mod">
          <ac:chgData name="Caroline Bird" userId="833b98422353e469" providerId="LiveId" clId="{74B764C1-E462-8649-9C57-82D41FACD802}" dt="2020-02-14T13:57:21.102" v="1028" actId="1076"/>
          <ac:cxnSpMkLst>
            <pc:docMk/>
            <pc:sldMk cId="1424468608" sldId="265"/>
            <ac:cxnSpMk id="150" creationId="{759EBBCF-08DA-FD44-A5A7-F448DBA44B99}"/>
          </ac:cxnSpMkLst>
        </pc:cxnChg>
        <pc:cxnChg chg="add mod">
          <ac:chgData name="Caroline Bird" userId="833b98422353e469" providerId="LiveId" clId="{74B764C1-E462-8649-9C57-82D41FACD802}" dt="2020-02-14T13:53:43.459" v="947" actId="1076"/>
          <ac:cxnSpMkLst>
            <pc:docMk/>
            <pc:sldMk cId="1424468608" sldId="265"/>
            <ac:cxnSpMk id="172" creationId="{B6B55B33-DECA-7341-8976-F87BBA99CCC3}"/>
          </ac:cxnSpMkLst>
        </pc:cxnChg>
        <pc:cxnChg chg="add mod">
          <ac:chgData name="Caroline Bird" userId="833b98422353e469" providerId="LiveId" clId="{74B764C1-E462-8649-9C57-82D41FACD802}" dt="2020-02-14T13:53:51.207" v="950" actId="14100"/>
          <ac:cxnSpMkLst>
            <pc:docMk/>
            <pc:sldMk cId="1424468608" sldId="265"/>
            <ac:cxnSpMk id="177" creationId="{6789E3FB-3F68-2B42-9937-7DBF446716B8}"/>
          </ac:cxnSpMkLst>
        </pc:cxnChg>
        <pc:cxnChg chg="add mod">
          <ac:chgData name="Caroline Bird" userId="833b98422353e469" providerId="LiveId" clId="{74B764C1-E462-8649-9C57-82D41FACD802}" dt="2020-02-14T13:57:25.828" v="1030" actId="1076"/>
          <ac:cxnSpMkLst>
            <pc:docMk/>
            <pc:sldMk cId="1424468608" sldId="265"/>
            <ac:cxnSpMk id="181" creationId="{5255781A-A9F2-2447-AF47-18F476BFF991}"/>
          </ac:cxnSpMkLst>
        </pc:cxnChg>
        <pc:cxnChg chg="add mod">
          <ac:chgData name="Caroline Bird" userId="833b98422353e469" providerId="LiveId" clId="{74B764C1-E462-8649-9C57-82D41FACD802}" dt="2020-02-14T13:56:57.020" v="1022" actId="1076"/>
          <ac:cxnSpMkLst>
            <pc:docMk/>
            <pc:sldMk cId="1424468608" sldId="265"/>
            <ac:cxnSpMk id="218" creationId="{5B72DCC9-23F7-0441-A7DC-ACDDDE27B5EF}"/>
          </ac:cxnSpMkLst>
        </pc:cxnChg>
        <pc:cxnChg chg="add mod">
          <ac:chgData name="Caroline Bird" userId="833b98422353e469" providerId="LiveId" clId="{74B764C1-E462-8649-9C57-82D41FACD802}" dt="2020-02-14T13:57:14.429" v="1027" actId="14100"/>
          <ac:cxnSpMkLst>
            <pc:docMk/>
            <pc:sldMk cId="1424468608" sldId="265"/>
            <ac:cxnSpMk id="230" creationId="{F682F82D-58DD-7B45-A7DF-47F6DD0F781E}"/>
          </ac:cxnSpMkLst>
        </pc:cxnChg>
        <pc:cxnChg chg="add mod">
          <ac:chgData name="Caroline Bird" userId="833b98422353e469" providerId="LiveId" clId="{74B764C1-E462-8649-9C57-82D41FACD802}" dt="2020-02-14T17:54:48.457" v="1051" actId="14100"/>
          <ac:cxnSpMkLst>
            <pc:docMk/>
            <pc:sldMk cId="1424468608" sldId="265"/>
            <ac:cxnSpMk id="243" creationId="{E0A01111-B795-B341-89F5-7E920A2E7CF8}"/>
          </ac:cxnSpMkLst>
        </pc:cxnChg>
      </pc:sldChg>
      <pc:sldChg chg="add">
        <pc:chgData name="Caroline Bird" userId="833b98422353e469" providerId="LiveId" clId="{74B764C1-E462-8649-9C57-82D41FACD802}" dt="2020-02-14T17:51:42.363" v="1035"/>
        <pc:sldMkLst>
          <pc:docMk/>
          <pc:sldMk cId="918137821" sldId="266"/>
        </pc:sldMkLst>
      </pc:sldChg>
      <pc:sldChg chg="addSp delSp modSp add modNotesTx">
        <pc:chgData name="Caroline Bird" userId="833b98422353e469" providerId="LiveId" clId="{74B764C1-E462-8649-9C57-82D41FACD802}" dt="2020-02-15T11:19:21.243" v="1274" actId="1076"/>
        <pc:sldMkLst>
          <pc:docMk/>
          <pc:sldMk cId="3646859394" sldId="267"/>
        </pc:sldMkLst>
        <pc:spChg chg="mod">
          <ac:chgData name="Caroline Bird" userId="833b98422353e469" providerId="LiveId" clId="{74B764C1-E462-8649-9C57-82D41FACD802}" dt="2020-02-15T11:17:17.768" v="1234" actId="1076"/>
          <ac:spMkLst>
            <pc:docMk/>
            <pc:sldMk cId="3646859394" sldId="267"/>
            <ac:spMk id="4" creationId="{A5931AAE-C696-7449-9689-5551701ACF58}"/>
          </ac:spMkLst>
        </pc:spChg>
        <pc:spChg chg="mod">
          <ac:chgData name="Caroline Bird" userId="833b98422353e469" providerId="LiveId" clId="{74B764C1-E462-8649-9C57-82D41FACD802}" dt="2020-02-15T11:17:14.386" v="1233" actId="1076"/>
          <ac:spMkLst>
            <pc:docMk/>
            <pc:sldMk cId="3646859394" sldId="267"/>
            <ac:spMk id="7" creationId="{EE89DA6C-77CC-A24C-B622-30B1F5F3BD87}"/>
          </ac:spMkLst>
        </pc:spChg>
        <pc:spChg chg="del">
          <ac:chgData name="Caroline Bird" userId="833b98422353e469" providerId="LiveId" clId="{74B764C1-E462-8649-9C57-82D41FACD802}" dt="2020-02-15T11:11:22.486" v="1068" actId="478"/>
          <ac:spMkLst>
            <pc:docMk/>
            <pc:sldMk cId="3646859394" sldId="267"/>
            <ac:spMk id="13" creationId="{F30F5D5B-2047-9C47-993A-BCC9B0A27230}"/>
          </ac:spMkLst>
        </pc:spChg>
        <pc:spChg chg="mod">
          <ac:chgData name="Caroline Bird" userId="833b98422353e469" providerId="LiveId" clId="{74B764C1-E462-8649-9C57-82D41FACD802}" dt="2020-02-15T11:12:16.857" v="1078" actId="1076"/>
          <ac:spMkLst>
            <pc:docMk/>
            <pc:sldMk cId="3646859394" sldId="267"/>
            <ac:spMk id="14" creationId="{E9145B39-F136-E943-84CF-471BD8781CF0}"/>
          </ac:spMkLst>
        </pc:spChg>
        <pc:spChg chg="mod">
          <ac:chgData name="Caroline Bird" userId="833b98422353e469" providerId="LiveId" clId="{74B764C1-E462-8649-9C57-82D41FACD802}" dt="2020-02-15T11:12:14.784" v="1077" actId="1076"/>
          <ac:spMkLst>
            <pc:docMk/>
            <pc:sldMk cId="3646859394" sldId="267"/>
            <ac:spMk id="15" creationId="{FF9C1706-0CC2-DD40-9911-4F4392794766}"/>
          </ac:spMkLst>
        </pc:spChg>
        <pc:spChg chg="mod">
          <ac:chgData name="Caroline Bird" userId="833b98422353e469" providerId="LiveId" clId="{74B764C1-E462-8649-9C57-82D41FACD802}" dt="2020-02-15T11:12:51.090" v="1090" actId="1076"/>
          <ac:spMkLst>
            <pc:docMk/>
            <pc:sldMk cId="3646859394" sldId="267"/>
            <ac:spMk id="16" creationId="{24AD1941-5BA9-3041-A744-69F50494C5ED}"/>
          </ac:spMkLst>
        </pc:spChg>
        <pc:spChg chg="mod">
          <ac:chgData name="Caroline Bird" userId="833b98422353e469" providerId="LiveId" clId="{74B764C1-E462-8649-9C57-82D41FACD802}" dt="2020-02-15T11:14:33.791" v="1149" actId="1076"/>
          <ac:spMkLst>
            <pc:docMk/>
            <pc:sldMk cId="3646859394" sldId="267"/>
            <ac:spMk id="36" creationId="{A6DB0BA2-B041-EC42-8A0B-BF80A251C286}"/>
          </ac:spMkLst>
        </pc:spChg>
        <pc:spChg chg="mod">
          <ac:chgData name="Caroline Bird" userId="833b98422353e469" providerId="LiveId" clId="{74B764C1-E462-8649-9C57-82D41FACD802}" dt="2020-02-15T11:15:03.305" v="1166" actId="1076"/>
          <ac:spMkLst>
            <pc:docMk/>
            <pc:sldMk cId="3646859394" sldId="267"/>
            <ac:spMk id="40" creationId="{A5386008-D122-FE40-8C70-6FD3D2B4CEDE}"/>
          </ac:spMkLst>
        </pc:spChg>
        <pc:spChg chg="mod">
          <ac:chgData name="Caroline Bird" userId="833b98422353e469" providerId="LiveId" clId="{74B764C1-E462-8649-9C57-82D41FACD802}" dt="2020-02-15T11:15:05.704" v="1167" actId="1076"/>
          <ac:spMkLst>
            <pc:docMk/>
            <pc:sldMk cId="3646859394" sldId="267"/>
            <ac:spMk id="42" creationId="{A8B3C712-6175-CA46-A7FA-DAF5CFC4DEAC}"/>
          </ac:spMkLst>
        </pc:spChg>
        <pc:spChg chg="mod">
          <ac:chgData name="Caroline Bird" userId="833b98422353e469" providerId="LiveId" clId="{74B764C1-E462-8649-9C57-82D41FACD802}" dt="2020-02-15T11:14:42.577" v="1152" actId="1076"/>
          <ac:spMkLst>
            <pc:docMk/>
            <pc:sldMk cId="3646859394" sldId="267"/>
            <ac:spMk id="43" creationId="{981C08C7-DCD0-4145-9458-5DE7F0014371}"/>
          </ac:spMkLst>
        </pc:spChg>
        <pc:spChg chg="mod">
          <ac:chgData name="Caroline Bird" userId="833b98422353e469" providerId="LiveId" clId="{74B764C1-E462-8649-9C57-82D41FACD802}" dt="2020-02-15T11:14:02.505" v="1146" actId="1076"/>
          <ac:spMkLst>
            <pc:docMk/>
            <pc:sldMk cId="3646859394" sldId="267"/>
            <ac:spMk id="44" creationId="{44341678-7C4C-E547-AAF2-541C9AA297F7}"/>
          </ac:spMkLst>
        </pc:spChg>
        <pc:spChg chg="mod">
          <ac:chgData name="Caroline Bird" userId="833b98422353e469" providerId="LiveId" clId="{74B764C1-E462-8649-9C57-82D41FACD802}" dt="2020-02-15T11:15:46.679" v="1172" actId="1076"/>
          <ac:spMkLst>
            <pc:docMk/>
            <pc:sldMk cId="3646859394" sldId="267"/>
            <ac:spMk id="62" creationId="{725F59E4-6879-DF45-A0D3-49AF9148AFD4}"/>
          </ac:spMkLst>
        </pc:spChg>
        <pc:spChg chg="mod">
          <ac:chgData name="Caroline Bird" userId="833b98422353e469" providerId="LiveId" clId="{74B764C1-E462-8649-9C57-82D41FACD802}" dt="2020-02-15T11:19:21.243" v="1274" actId="1076"/>
          <ac:spMkLst>
            <pc:docMk/>
            <pc:sldMk cId="3646859394" sldId="267"/>
            <ac:spMk id="64" creationId="{5D528AAA-47B5-C240-958D-DDCFA58F4907}"/>
          </ac:spMkLst>
        </pc:spChg>
        <pc:spChg chg="mod">
          <ac:chgData name="Caroline Bird" userId="833b98422353e469" providerId="LiveId" clId="{74B764C1-E462-8649-9C57-82D41FACD802}" dt="2020-02-15T11:17:34.422" v="1238" actId="1076"/>
          <ac:spMkLst>
            <pc:docMk/>
            <pc:sldMk cId="3646859394" sldId="267"/>
            <ac:spMk id="67" creationId="{86734BFF-524E-E341-A60B-8D71611215B7}"/>
          </ac:spMkLst>
        </pc:spChg>
        <pc:spChg chg="mod">
          <ac:chgData name="Caroline Bird" userId="833b98422353e469" providerId="LiveId" clId="{74B764C1-E462-8649-9C57-82D41FACD802}" dt="2020-02-15T11:18:26.732" v="1247" actId="207"/>
          <ac:spMkLst>
            <pc:docMk/>
            <pc:sldMk cId="3646859394" sldId="267"/>
            <ac:spMk id="69" creationId="{6E12F723-D976-1247-BF26-B711475DC16B}"/>
          </ac:spMkLst>
        </pc:spChg>
        <pc:spChg chg="mod">
          <ac:chgData name="Caroline Bird" userId="833b98422353e469" providerId="LiveId" clId="{74B764C1-E462-8649-9C57-82D41FACD802}" dt="2020-02-15T11:13:59.406" v="1145" actId="1076"/>
          <ac:spMkLst>
            <pc:docMk/>
            <pc:sldMk cId="3646859394" sldId="267"/>
            <ac:spMk id="85" creationId="{44134F9C-1109-5D4F-A3BC-2A4A0A96DB8C}"/>
          </ac:spMkLst>
        </pc:spChg>
        <pc:spChg chg="add mod">
          <ac:chgData name="Caroline Bird" userId="833b98422353e469" providerId="LiveId" clId="{74B764C1-E462-8649-9C57-82D41FACD802}" dt="2020-02-15T11:15:33.094" v="1171" actId="207"/>
          <ac:spMkLst>
            <pc:docMk/>
            <pc:sldMk cId="3646859394" sldId="267"/>
            <ac:spMk id="123" creationId="{17948A7B-AC89-B542-A7BA-056EA0DE0304}"/>
          </ac:spMkLst>
        </pc:spChg>
        <pc:spChg chg="mod">
          <ac:chgData name="Caroline Bird" userId="833b98422353e469" providerId="LiveId" clId="{74B764C1-E462-8649-9C57-82D41FACD802}" dt="2020-02-15T11:17:59.318" v="1244" actId="1076"/>
          <ac:spMkLst>
            <pc:docMk/>
            <pc:sldMk cId="3646859394" sldId="267"/>
            <ac:spMk id="142" creationId="{AFF75A23-F9B1-904A-884F-913B32CAFA0F}"/>
          </ac:spMkLst>
        </pc:spChg>
        <pc:spChg chg="del">
          <ac:chgData name="Caroline Bird" userId="833b98422353e469" providerId="LiveId" clId="{74B764C1-E462-8649-9C57-82D41FACD802}" dt="2020-02-15T11:11:25.621" v="1070" actId="478"/>
          <ac:spMkLst>
            <pc:docMk/>
            <pc:sldMk cId="3646859394" sldId="267"/>
            <ac:spMk id="146" creationId="{CB1640FD-CDA1-074C-9412-AFB5CB5BB6AE}"/>
          </ac:spMkLst>
        </pc:spChg>
        <pc:spChg chg="add mod">
          <ac:chgData name="Caroline Bird" userId="833b98422353e469" providerId="LiveId" clId="{74B764C1-E462-8649-9C57-82D41FACD802}" dt="2020-02-15T11:15:22.191" v="1170" actId="207"/>
          <ac:spMkLst>
            <pc:docMk/>
            <pc:sldMk cId="3646859394" sldId="267"/>
            <ac:spMk id="154" creationId="{85F4EC4B-45E2-A84C-A36A-41D3F9FFFF98}"/>
          </ac:spMkLst>
        </pc:spChg>
        <pc:spChg chg="add mod">
          <ac:chgData name="Caroline Bird" userId="833b98422353e469" providerId="LiveId" clId="{74B764C1-E462-8649-9C57-82D41FACD802}" dt="2020-02-15T11:16:53.398" v="1230" actId="207"/>
          <ac:spMkLst>
            <pc:docMk/>
            <pc:sldMk cId="3646859394" sldId="267"/>
            <ac:spMk id="169" creationId="{ECB015A9-4D26-D340-A6B4-9B0B82B53167}"/>
          </ac:spMkLst>
        </pc:spChg>
        <pc:spChg chg="mod">
          <ac:chgData name="Caroline Bird" userId="833b98422353e469" providerId="LiveId" clId="{74B764C1-E462-8649-9C57-82D41FACD802}" dt="2020-02-15T11:19:09.103" v="1273" actId="20577"/>
          <ac:spMkLst>
            <pc:docMk/>
            <pc:sldMk cId="3646859394" sldId="267"/>
            <ac:spMk id="180" creationId="{645349D5-51DA-7343-B8C8-4E551F979513}"/>
          </ac:spMkLst>
        </pc:spChg>
        <pc:cxnChg chg="mod">
          <ac:chgData name="Caroline Bird" userId="833b98422353e469" providerId="LiveId" clId="{74B764C1-E462-8649-9C57-82D41FACD802}" dt="2020-02-15T11:17:17.768" v="1234" actId="1076"/>
          <ac:cxnSpMkLst>
            <pc:docMk/>
            <pc:sldMk cId="3646859394" sldId="267"/>
            <ac:cxnSpMk id="6" creationId="{B47D1A71-A96A-3C42-9857-053DEA62D677}"/>
          </ac:cxnSpMkLst>
        </pc:cxnChg>
        <pc:cxnChg chg="mod">
          <ac:chgData name="Caroline Bird" userId="833b98422353e469" providerId="LiveId" clId="{74B764C1-E462-8649-9C57-82D41FACD802}" dt="2020-02-15T11:17:28.095" v="1237" actId="14100"/>
          <ac:cxnSpMkLst>
            <pc:docMk/>
            <pc:sldMk cId="3646859394" sldId="267"/>
            <ac:cxnSpMk id="17" creationId="{98EE9828-645C-9647-9569-7C2CCC7B05F7}"/>
          </ac:cxnSpMkLst>
        </pc:cxnChg>
        <pc:cxnChg chg="mod">
          <ac:chgData name="Caroline Bird" userId="833b98422353e469" providerId="LiveId" clId="{74B764C1-E462-8649-9C57-82D41FACD802}" dt="2020-02-15T11:12:51.090" v="1090" actId="1076"/>
          <ac:cxnSpMkLst>
            <pc:docMk/>
            <pc:sldMk cId="3646859394" sldId="267"/>
            <ac:cxnSpMk id="20" creationId="{57A34855-E3E9-864F-9704-F71E83698359}"/>
          </ac:cxnSpMkLst>
        </pc:cxnChg>
        <pc:cxnChg chg="mod">
          <ac:chgData name="Caroline Bird" userId="833b98422353e469" providerId="LiveId" clId="{74B764C1-E462-8649-9C57-82D41FACD802}" dt="2020-02-15T11:12:51.090" v="1090" actId="1076"/>
          <ac:cxnSpMkLst>
            <pc:docMk/>
            <pc:sldMk cId="3646859394" sldId="267"/>
            <ac:cxnSpMk id="23" creationId="{49BFF7E0-59AA-9D4B-8B3F-0E121A9E58F4}"/>
          </ac:cxnSpMkLst>
        </pc:cxnChg>
        <pc:cxnChg chg="del mod">
          <ac:chgData name="Caroline Bird" userId="833b98422353e469" providerId="LiveId" clId="{74B764C1-E462-8649-9C57-82D41FACD802}" dt="2020-02-15T11:11:24.029" v="1069" actId="478"/>
          <ac:cxnSpMkLst>
            <pc:docMk/>
            <pc:sldMk cId="3646859394" sldId="267"/>
            <ac:cxnSpMk id="26" creationId="{5D4A90DC-560F-F64A-B58F-3E47678256F9}"/>
          </ac:cxnSpMkLst>
        </pc:cxnChg>
        <pc:cxnChg chg="mod">
          <ac:chgData name="Caroline Bird" userId="833b98422353e469" providerId="LiveId" clId="{74B764C1-E462-8649-9C57-82D41FACD802}" dt="2020-02-15T11:17:17.768" v="1234" actId="1076"/>
          <ac:cxnSpMkLst>
            <pc:docMk/>
            <pc:sldMk cId="3646859394" sldId="267"/>
            <ac:cxnSpMk id="29" creationId="{2EC46E65-FD29-6146-AD7C-19B24615D1C3}"/>
          </ac:cxnSpMkLst>
        </pc:cxnChg>
        <pc:cxnChg chg="mod">
          <ac:chgData name="Caroline Bird" userId="833b98422353e469" providerId="LiveId" clId="{74B764C1-E462-8649-9C57-82D41FACD802}" dt="2020-02-15T11:14:33.791" v="1149" actId="1076"/>
          <ac:cxnSpMkLst>
            <pc:docMk/>
            <pc:sldMk cId="3646859394" sldId="267"/>
            <ac:cxnSpMk id="37" creationId="{425A1DCA-17F7-F947-B081-AEF43F4AB65B}"/>
          </ac:cxnSpMkLst>
        </pc:cxnChg>
        <pc:cxnChg chg="mod">
          <ac:chgData name="Caroline Bird" userId="833b98422353e469" providerId="LiveId" clId="{74B764C1-E462-8649-9C57-82D41FACD802}" dt="2020-02-15T11:15:03.305" v="1166" actId="1076"/>
          <ac:cxnSpMkLst>
            <pc:docMk/>
            <pc:sldMk cId="3646859394" sldId="267"/>
            <ac:cxnSpMk id="45" creationId="{00BDD294-999C-C24E-8581-564DD12EEA95}"/>
          </ac:cxnSpMkLst>
        </pc:cxnChg>
        <pc:cxnChg chg="mod">
          <ac:chgData name="Caroline Bird" userId="833b98422353e469" providerId="LiveId" clId="{74B764C1-E462-8649-9C57-82D41FACD802}" dt="2020-02-15T11:15:03.305" v="1166" actId="1076"/>
          <ac:cxnSpMkLst>
            <pc:docMk/>
            <pc:sldMk cId="3646859394" sldId="267"/>
            <ac:cxnSpMk id="49" creationId="{66EC03EE-856F-8243-BE98-B7E580E0B6BF}"/>
          </ac:cxnSpMkLst>
        </pc:cxnChg>
        <pc:cxnChg chg="mod">
          <ac:chgData name="Caroline Bird" userId="833b98422353e469" providerId="LiveId" clId="{74B764C1-E462-8649-9C57-82D41FACD802}" dt="2020-02-15T11:15:03.305" v="1166" actId="1076"/>
          <ac:cxnSpMkLst>
            <pc:docMk/>
            <pc:sldMk cId="3646859394" sldId="267"/>
            <ac:cxnSpMk id="52" creationId="{BE144CF4-EE54-E042-B953-4482E8E58891}"/>
          </ac:cxnSpMkLst>
        </pc:cxnChg>
        <pc:cxnChg chg="mod">
          <ac:chgData name="Caroline Bird" userId="833b98422353e469" providerId="LiveId" clId="{74B764C1-E462-8649-9C57-82D41FACD802}" dt="2020-02-15T11:15:05.704" v="1167" actId="1076"/>
          <ac:cxnSpMkLst>
            <pc:docMk/>
            <pc:sldMk cId="3646859394" sldId="267"/>
            <ac:cxnSpMk id="55" creationId="{4A66DC4B-FC7A-BF46-A499-4DE34CC54C39}"/>
          </ac:cxnSpMkLst>
        </pc:cxnChg>
        <pc:cxnChg chg="mod">
          <ac:chgData name="Caroline Bird" userId="833b98422353e469" providerId="LiveId" clId="{74B764C1-E462-8649-9C57-82D41FACD802}" dt="2020-02-15T11:15:46.679" v="1172" actId="1076"/>
          <ac:cxnSpMkLst>
            <pc:docMk/>
            <pc:sldMk cId="3646859394" sldId="267"/>
            <ac:cxnSpMk id="63" creationId="{50600128-6035-8344-81EF-1B986EAFCD56}"/>
          </ac:cxnSpMkLst>
        </pc:cxnChg>
        <pc:cxnChg chg="mod">
          <ac:chgData name="Caroline Bird" userId="833b98422353e469" providerId="LiveId" clId="{74B764C1-E462-8649-9C57-82D41FACD802}" dt="2020-02-15T11:19:21.243" v="1274" actId="1076"/>
          <ac:cxnSpMkLst>
            <pc:docMk/>
            <pc:sldMk cId="3646859394" sldId="267"/>
            <ac:cxnSpMk id="65" creationId="{C02A9180-F365-884F-9C93-DEB951F6BDDF}"/>
          </ac:cxnSpMkLst>
        </pc:cxnChg>
        <pc:cxnChg chg="mod">
          <ac:chgData name="Caroline Bird" userId="833b98422353e469" providerId="LiveId" clId="{74B764C1-E462-8649-9C57-82D41FACD802}" dt="2020-02-15T11:17:34.422" v="1238" actId="1076"/>
          <ac:cxnSpMkLst>
            <pc:docMk/>
            <pc:sldMk cId="3646859394" sldId="267"/>
            <ac:cxnSpMk id="70" creationId="{ED460F32-7091-A74B-9257-E8F4ED41B7CF}"/>
          </ac:cxnSpMkLst>
        </pc:cxnChg>
        <pc:cxnChg chg="mod">
          <ac:chgData name="Caroline Bird" userId="833b98422353e469" providerId="LiveId" clId="{74B764C1-E462-8649-9C57-82D41FACD802}" dt="2020-02-15T11:17:34.422" v="1238" actId="1076"/>
          <ac:cxnSpMkLst>
            <pc:docMk/>
            <pc:sldMk cId="3646859394" sldId="267"/>
            <ac:cxnSpMk id="73" creationId="{16B60CB4-B2C3-D342-9709-7179C9CA9B40}"/>
          </ac:cxnSpMkLst>
        </pc:cxnChg>
        <pc:cxnChg chg="mod">
          <ac:chgData name="Caroline Bird" userId="833b98422353e469" providerId="LiveId" clId="{74B764C1-E462-8649-9C57-82D41FACD802}" dt="2020-02-15T11:17:34.422" v="1238" actId="1076"/>
          <ac:cxnSpMkLst>
            <pc:docMk/>
            <pc:sldMk cId="3646859394" sldId="267"/>
            <ac:cxnSpMk id="76" creationId="{6529DA5A-4EAE-9A4A-B287-42CF58F20D0F}"/>
          </ac:cxnSpMkLst>
        </pc:cxnChg>
        <pc:cxnChg chg="mod">
          <ac:chgData name="Caroline Bird" userId="833b98422353e469" providerId="LiveId" clId="{74B764C1-E462-8649-9C57-82D41FACD802}" dt="2020-02-15T11:14:33.791" v="1149" actId="1076"/>
          <ac:cxnSpMkLst>
            <pc:docMk/>
            <pc:sldMk cId="3646859394" sldId="267"/>
            <ac:cxnSpMk id="79" creationId="{E915BD04-C65C-5F44-A2D5-CA7E2178B4BE}"/>
          </ac:cxnSpMkLst>
        </pc:cxnChg>
        <pc:cxnChg chg="mod">
          <ac:chgData name="Caroline Bird" userId="833b98422353e469" providerId="LiveId" clId="{74B764C1-E462-8649-9C57-82D41FACD802}" dt="2020-02-15T11:14:02.505" v="1146" actId="1076"/>
          <ac:cxnSpMkLst>
            <pc:docMk/>
            <pc:sldMk cId="3646859394" sldId="267"/>
            <ac:cxnSpMk id="86" creationId="{39E53FE6-3B5C-5644-826B-4B0413E82CEA}"/>
          </ac:cxnSpMkLst>
        </pc:cxnChg>
        <pc:cxnChg chg="mod">
          <ac:chgData name="Caroline Bird" userId="833b98422353e469" providerId="LiveId" clId="{74B764C1-E462-8649-9C57-82D41FACD802}" dt="2020-02-15T11:14:33.791" v="1149" actId="1076"/>
          <ac:cxnSpMkLst>
            <pc:docMk/>
            <pc:sldMk cId="3646859394" sldId="267"/>
            <ac:cxnSpMk id="99" creationId="{B71F4D75-82D7-CD4A-8117-F1E37E50B6DC}"/>
          </ac:cxnSpMkLst>
        </pc:cxnChg>
        <pc:cxnChg chg="mod">
          <ac:chgData name="Caroline Bird" userId="833b98422353e469" providerId="LiveId" clId="{74B764C1-E462-8649-9C57-82D41FACD802}" dt="2020-02-15T11:14:42.577" v="1152" actId="1076"/>
          <ac:cxnSpMkLst>
            <pc:docMk/>
            <pc:sldMk cId="3646859394" sldId="267"/>
            <ac:cxnSpMk id="116" creationId="{2CCD968B-8825-4244-9CC5-AE8AC10FCD23}"/>
          </ac:cxnSpMkLst>
        </pc:cxnChg>
        <pc:cxnChg chg="add mod">
          <ac:chgData name="Caroline Bird" userId="833b98422353e469" providerId="LiveId" clId="{74B764C1-E462-8649-9C57-82D41FACD802}" dt="2020-02-15T11:15:03.305" v="1166" actId="1076"/>
          <ac:cxnSpMkLst>
            <pc:docMk/>
            <pc:sldMk cId="3646859394" sldId="267"/>
            <ac:cxnSpMk id="124" creationId="{AA90CAB8-1D73-C54E-A0A4-4A4C57C276F0}"/>
          </ac:cxnSpMkLst>
        </pc:cxnChg>
        <pc:cxnChg chg="add mod">
          <ac:chgData name="Caroline Bird" userId="833b98422353e469" providerId="LiveId" clId="{74B764C1-E462-8649-9C57-82D41FACD802}" dt="2020-02-15T11:14:36.367" v="1150" actId="1076"/>
          <ac:cxnSpMkLst>
            <pc:docMk/>
            <pc:sldMk cId="3646859394" sldId="267"/>
            <ac:cxnSpMk id="126" creationId="{7A267B3D-644A-7C41-8320-13812284551C}"/>
          </ac:cxnSpMkLst>
        </pc:cxnChg>
        <pc:cxnChg chg="mod">
          <ac:chgData name="Caroline Bird" userId="833b98422353e469" providerId="LiveId" clId="{74B764C1-E462-8649-9C57-82D41FACD802}" dt="2020-02-15T11:17:48.173" v="1240" actId="14100"/>
          <ac:cxnSpMkLst>
            <pc:docMk/>
            <pc:sldMk cId="3646859394" sldId="267"/>
            <ac:cxnSpMk id="128" creationId="{E4EDB8A7-CD5B-1F4A-A27A-CA5A9FEE4E57}"/>
          </ac:cxnSpMkLst>
        </pc:cxnChg>
        <pc:cxnChg chg="del mod">
          <ac:chgData name="Caroline Bird" userId="833b98422353e469" providerId="LiveId" clId="{74B764C1-E462-8649-9C57-82D41FACD802}" dt="2020-02-15T11:11:28.373" v="1071" actId="478"/>
          <ac:cxnSpMkLst>
            <pc:docMk/>
            <pc:sldMk cId="3646859394" sldId="267"/>
            <ac:cxnSpMk id="147" creationId="{26A7FF11-EE71-CC4D-B86F-E723D511DDC4}"/>
          </ac:cxnSpMkLst>
        </pc:cxnChg>
        <pc:cxnChg chg="mod">
          <ac:chgData name="Caroline Bird" userId="833b98422353e469" providerId="LiveId" clId="{74B764C1-E462-8649-9C57-82D41FACD802}" dt="2020-02-15T11:17:59.318" v="1244" actId="1076"/>
          <ac:cxnSpMkLst>
            <pc:docMk/>
            <pc:sldMk cId="3646859394" sldId="267"/>
            <ac:cxnSpMk id="150" creationId="{759EBBCF-08DA-FD44-A5A7-F448DBA44B99}"/>
          </ac:cxnSpMkLst>
        </pc:cxnChg>
        <pc:cxnChg chg="add mod">
          <ac:chgData name="Caroline Bird" userId="833b98422353e469" providerId="LiveId" clId="{74B764C1-E462-8649-9C57-82D41FACD802}" dt="2020-02-15T11:15:11.189" v="1169" actId="1076"/>
          <ac:cxnSpMkLst>
            <pc:docMk/>
            <pc:sldMk cId="3646859394" sldId="267"/>
            <ac:cxnSpMk id="155" creationId="{9412A325-6D64-A845-89B5-746BAEACAC3C}"/>
          </ac:cxnSpMkLst>
        </pc:cxnChg>
        <pc:cxnChg chg="mod">
          <ac:chgData name="Caroline Bird" userId="833b98422353e469" providerId="LiveId" clId="{74B764C1-E462-8649-9C57-82D41FACD802}" dt="2020-02-15T11:15:46.679" v="1172" actId="1076"/>
          <ac:cxnSpMkLst>
            <pc:docMk/>
            <pc:sldMk cId="3646859394" sldId="267"/>
            <ac:cxnSpMk id="172" creationId="{B6B55B33-DECA-7341-8976-F87BBA99CCC3}"/>
          </ac:cxnSpMkLst>
        </pc:cxnChg>
        <pc:cxnChg chg="add mod">
          <ac:chgData name="Caroline Bird" userId="833b98422353e469" providerId="LiveId" clId="{74B764C1-E462-8649-9C57-82D41FACD802}" dt="2020-02-15T11:17:59.318" v="1244" actId="1076"/>
          <ac:cxnSpMkLst>
            <pc:docMk/>
            <pc:sldMk cId="3646859394" sldId="267"/>
            <ac:cxnSpMk id="173" creationId="{DBF2EBA2-7D75-C14B-826D-0F39FF3A3B27}"/>
          </ac:cxnSpMkLst>
        </pc:cxnChg>
        <pc:cxnChg chg="mod">
          <ac:chgData name="Caroline Bird" userId="833b98422353e469" providerId="LiveId" clId="{74B764C1-E462-8649-9C57-82D41FACD802}" dt="2020-02-15T11:15:46.679" v="1172" actId="1076"/>
          <ac:cxnSpMkLst>
            <pc:docMk/>
            <pc:sldMk cId="3646859394" sldId="267"/>
            <ac:cxnSpMk id="177" creationId="{6789E3FB-3F68-2B42-9937-7DBF446716B8}"/>
          </ac:cxnSpMkLst>
        </pc:cxnChg>
        <pc:cxnChg chg="mod">
          <ac:chgData name="Caroline Bird" userId="833b98422353e469" providerId="LiveId" clId="{74B764C1-E462-8649-9C57-82D41FACD802}" dt="2020-02-15T11:17:34.422" v="1238" actId="1076"/>
          <ac:cxnSpMkLst>
            <pc:docMk/>
            <pc:sldMk cId="3646859394" sldId="267"/>
            <ac:cxnSpMk id="181" creationId="{5255781A-A9F2-2447-AF47-18F476BFF991}"/>
          </ac:cxnSpMkLst>
        </pc:cxnChg>
        <pc:cxnChg chg="add mod">
          <ac:chgData name="Caroline Bird" userId="833b98422353e469" providerId="LiveId" clId="{74B764C1-E462-8649-9C57-82D41FACD802}" dt="2020-02-15T11:17:57.247" v="1243" actId="14100"/>
          <ac:cxnSpMkLst>
            <pc:docMk/>
            <pc:sldMk cId="3646859394" sldId="267"/>
            <ac:cxnSpMk id="196" creationId="{B6875AD6-4644-2A47-BE42-0ACAD85BF0D3}"/>
          </ac:cxnSpMkLst>
        </pc:cxnChg>
        <pc:cxnChg chg="del mod">
          <ac:chgData name="Caroline Bird" userId="833b98422353e469" providerId="LiveId" clId="{74B764C1-E462-8649-9C57-82D41FACD802}" dt="2020-02-15T11:11:28.373" v="1071" actId="478"/>
          <ac:cxnSpMkLst>
            <pc:docMk/>
            <pc:sldMk cId="3646859394" sldId="267"/>
            <ac:cxnSpMk id="230" creationId="{F682F82D-58DD-7B45-A7DF-47F6DD0F781E}"/>
          </ac:cxnSpMkLst>
        </pc:cxnChg>
        <pc:cxnChg chg="mod">
          <ac:chgData name="Caroline Bird" userId="833b98422353e469" providerId="LiveId" clId="{74B764C1-E462-8649-9C57-82D41FACD802}" dt="2020-02-15T11:19:21.243" v="1274" actId="1076"/>
          <ac:cxnSpMkLst>
            <pc:docMk/>
            <pc:sldMk cId="3646859394" sldId="267"/>
            <ac:cxnSpMk id="243" creationId="{E0A01111-B795-B341-89F5-7E920A2E7CF8}"/>
          </ac:cxnSpMkLst>
        </pc:cxnChg>
      </pc:sldChg>
      <pc:sldChg chg="addSp delSp modSp add modNotesTx">
        <pc:chgData name="Caroline Bird" userId="833b98422353e469" providerId="LiveId" clId="{74B764C1-E462-8649-9C57-82D41FACD802}" dt="2020-02-15T12:06:40.217" v="1365"/>
        <pc:sldMkLst>
          <pc:docMk/>
          <pc:sldMk cId="2610365988" sldId="268"/>
        </pc:sldMkLst>
        <pc:spChg chg="mod">
          <ac:chgData name="Caroline Bird" userId="833b98422353e469" providerId="LiveId" clId="{74B764C1-E462-8649-9C57-82D41FACD802}" dt="2020-02-15T11:35:49.927" v="1363" actId="14100"/>
          <ac:spMkLst>
            <pc:docMk/>
            <pc:sldMk cId="2610365988" sldId="268"/>
            <ac:spMk id="14" creationId="{E9145B39-F136-E943-84CF-471BD8781CF0}"/>
          </ac:spMkLst>
        </pc:spChg>
        <pc:spChg chg="mod">
          <ac:chgData name="Caroline Bird" userId="833b98422353e469" providerId="LiveId" clId="{74B764C1-E462-8649-9C57-82D41FACD802}" dt="2020-02-15T11:33:02.526" v="1329" actId="404"/>
          <ac:spMkLst>
            <pc:docMk/>
            <pc:sldMk cId="2610365988" sldId="268"/>
            <ac:spMk id="36" creationId="{A6DB0BA2-B041-EC42-8A0B-BF80A251C286}"/>
          </ac:spMkLst>
        </pc:spChg>
        <pc:spChg chg="mod">
          <ac:chgData name="Caroline Bird" userId="833b98422353e469" providerId="LiveId" clId="{74B764C1-E462-8649-9C57-82D41FACD802}" dt="2020-02-15T11:34:47.126" v="1338" actId="1076"/>
          <ac:spMkLst>
            <pc:docMk/>
            <pc:sldMk cId="2610365988" sldId="268"/>
            <ac:spMk id="40" creationId="{A5386008-D122-FE40-8C70-6FD3D2B4CEDE}"/>
          </ac:spMkLst>
        </pc:spChg>
        <pc:spChg chg="mod">
          <ac:chgData name="Caroline Bird" userId="833b98422353e469" providerId="LiveId" clId="{74B764C1-E462-8649-9C57-82D41FACD802}" dt="2020-02-15T11:33:11.756" v="1331" actId="14100"/>
          <ac:spMkLst>
            <pc:docMk/>
            <pc:sldMk cId="2610365988" sldId="268"/>
            <ac:spMk id="43" creationId="{981C08C7-DCD0-4145-9458-5DE7F0014371}"/>
          </ac:spMkLst>
        </pc:spChg>
        <pc:spChg chg="mod">
          <ac:chgData name="Caroline Bird" userId="833b98422353e469" providerId="LiveId" clId="{74B764C1-E462-8649-9C57-82D41FACD802}" dt="2020-02-15T11:33:04.908" v="1330" actId="404"/>
          <ac:spMkLst>
            <pc:docMk/>
            <pc:sldMk cId="2610365988" sldId="268"/>
            <ac:spMk id="62" creationId="{725F59E4-6879-DF45-A0D3-49AF9148AFD4}"/>
          </ac:spMkLst>
        </pc:spChg>
        <pc:spChg chg="add del">
          <ac:chgData name="Caroline Bird" userId="833b98422353e469" providerId="LiveId" clId="{74B764C1-E462-8649-9C57-82D41FACD802}" dt="2020-02-15T12:06:40.217" v="1365"/>
          <ac:spMkLst>
            <pc:docMk/>
            <pc:sldMk cId="2610365988" sldId="268"/>
            <ac:spMk id="102" creationId="{EA7AFA31-E1CD-9B4F-85FF-9202B8B1748F}"/>
          </ac:spMkLst>
        </pc:spChg>
        <pc:spChg chg="mod">
          <ac:chgData name="Caroline Bird" userId="833b98422353e469" providerId="LiveId" clId="{74B764C1-E462-8649-9C57-82D41FACD802}" dt="2020-02-15T11:34:44.879" v="1337" actId="1076"/>
          <ac:spMkLst>
            <pc:docMk/>
            <pc:sldMk cId="2610365988" sldId="268"/>
            <ac:spMk id="123" creationId="{17948A7B-AC89-B542-A7BA-056EA0DE0304}"/>
          </ac:spMkLst>
        </pc:spChg>
        <pc:spChg chg="mod">
          <ac:chgData name="Caroline Bird" userId="833b98422353e469" providerId="LiveId" clId="{74B764C1-E462-8649-9C57-82D41FACD802}" dt="2020-02-15T11:34:48.833" v="1339" actId="1076"/>
          <ac:spMkLst>
            <pc:docMk/>
            <pc:sldMk cId="2610365988" sldId="268"/>
            <ac:spMk id="154" creationId="{85F4EC4B-45E2-A84C-A36A-41D3F9FFFF98}"/>
          </ac:spMkLst>
        </pc:spChg>
        <pc:cxnChg chg="mod">
          <ac:chgData name="Caroline Bird" userId="833b98422353e469" providerId="LiveId" clId="{74B764C1-E462-8649-9C57-82D41FACD802}" dt="2020-02-15T11:35:49.927" v="1363" actId="14100"/>
          <ac:cxnSpMkLst>
            <pc:docMk/>
            <pc:sldMk cId="2610365988" sldId="268"/>
            <ac:cxnSpMk id="20" creationId="{57A34855-E3E9-864F-9704-F71E83698359}"/>
          </ac:cxnSpMkLst>
        </pc:cxnChg>
        <pc:cxnChg chg="mod">
          <ac:chgData name="Caroline Bird" userId="833b98422353e469" providerId="LiveId" clId="{74B764C1-E462-8649-9C57-82D41FACD802}" dt="2020-02-15T11:33:11.756" v="1331" actId="14100"/>
          <ac:cxnSpMkLst>
            <pc:docMk/>
            <pc:sldMk cId="2610365988" sldId="268"/>
            <ac:cxnSpMk id="37" creationId="{425A1DCA-17F7-F947-B081-AEF43F4AB65B}"/>
          </ac:cxnSpMkLst>
        </pc:cxnChg>
        <pc:cxnChg chg="mod">
          <ac:chgData name="Caroline Bird" userId="833b98422353e469" providerId="LiveId" clId="{74B764C1-E462-8649-9C57-82D41FACD802}" dt="2020-02-15T11:34:47.126" v="1338" actId="1076"/>
          <ac:cxnSpMkLst>
            <pc:docMk/>
            <pc:sldMk cId="2610365988" sldId="268"/>
            <ac:cxnSpMk id="45" creationId="{00BDD294-999C-C24E-8581-564DD12EEA95}"/>
          </ac:cxnSpMkLst>
        </pc:cxnChg>
        <pc:cxnChg chg="mod">
          <ac:chgData name="Caroline Bird" userId="833b98422353e469" providerId="LiveId" clId="{74B764C1-E462-8649-9C57-82D41FACD802}" dt="2020-02-15T11:34:47.126" v="1338" actId="1076"/>
          <ac:cxnSpMkLst>
            <pc:docMk/>
            <pc:sldMk cId="2610365988" sldId="268"/>
            <ac:cxnSpMk id="49" creationId="{66EC03EE-856F-8243-BE98-B7E580E0B6BF}"/>
          </ac:cxnSpMkLst>
        </pc:cxnChg>
        <pc:cxnChg chg="mod">
          <ac:chgData name="Caroline Bird" userId="833b98422353e469" providerId="LiveId" clId="{74B764C1-E462-8649-9C57-82D41FACD802}" dt="2020-02-15T11:34:47.126" v="1338" actId="1076"/>
          <ac:cxnSpMkLst>
            <pc:docMk/>
            <pc:sldMk cId="2610365988" sldId="268"/>
            <ac:cxnSpMk id="52" creationId="{BE144CF4-EE54-E042-B953-4482E8E58891}"/>
          </ac:cxnSpMkLst>
        </pc:cxnChg>
        <pc:cxnChg chg="mod">
          <ac:chgData name="Caroline Bird" userId="833b98422353e469" providerId="LiveId" clId="{74B764C1-E462-8649-9C57-82D41FACD802}" dt="2020-02-15T11:34:47.126" v="1338" actId="1076"/>
          <ac:cxnSpMkLst>
            <pc:docMk/>
            <pc:sldMk cId="2610365988" sldId="268"/>
            <ac:cxnSpMk id="55" creationId="{4A66DC4B-FC7A-BF46-A499-4DE34CC54C39}"/>
          </ac:cxnSpMkLst>
        </pc:cxnChg>
        <pc:cxnChg chg="del mod">
          <ac:chgData name="Caroline Bird" userId="833b98422353e469" providerId="LiveId" clId="{74B764C1-E462-8649-9C57-82D41FACD802}" dt="2020-02-15T11:32:28.877" v="1323" actId="478"/>
          <ac:cxnSpMkLst>
            <pc:docMk/>
            <pc:sldMk cId="2610365988" sldId="268"/>
            <ac:cxnSpMk id="63" creationId="{50600128-6035-8344-81EF-1B986EAFCD56}"/>
          </ac:cxnSpMkLst>
        </pc:cxnChg>
        <pc:cxnChg chg="mod">
          <ac:chgData name="Caroline Bird" userId="833b98422353e469" providerId="LiveId" clId="{74B764C1-E462-8649-9C57-82D41FACD802}" dt="2020-02-15T11:32:42.320" v="1326" actId="1076"/>
          <ac:cxnSpMkLst>
            <pc:docMk/>
            <pc:sldMk cId="2610365988" sldId="268"/>
            <ac:cxnSpMk id="79" creationId="{E915BD04-C65C-5F44-A2D5-CA7E2178B4BE}"/>
          </ac:cxnSpMkLst>
        </pc:cxnChg>
        <pc:cxnChg chg="del mod">
          <ac:chgData name="Caroline Bird" userId="833b98422353e469" providerId="LiveId" clId="{74B764C1-E462-8649-9C57-82D41FACD802}" dt="2020-02-15T11:33:56.263" v="1333" actId="478"/>
          <ac:cxnSpMkLst>
            <pc:docMk/>
            <pc:sldMk cId="2610365988" sldId="268"/>
            <ac:cxnSpMk id="99" creationId="{B71F4D75-82D7-CD4A-8117-F1E37E50B6DC}"/>
          </ac:cxnSpMkLst>
        </pc:cxnChg>
        <pc:cxnChg chg="add mod">
          <ac:chgData name="Caroline Bird" userId="833b98422353e469" providerId="LiveId" clId="{74B764C1-E462-8649-9C57-82D41FACD802}" dt="2020-02-15T11:34:48.833" v="1339" actId="1076"/>
          <ac:cxnSpMkLst>
            <pc:docMk/>
            <pc:sldMk cId="2610365988" sldId="268"/>
            <ac:cxnSpMk id="112" creationId="{9F9ED2A9-C3E0-4744-B4F7-50F1761D7D3D}"/>
          </ac:cxnSpMkLst>
        </pc:cxnChg>
        <pc:cxnChg chg="mod">
          <ac:chgData name="Caroline Bird" userId="833b98422353e469" providerId="LiveId" clId="{74B764C1-E462-8649-9C57-82D41FACD802}" dt="2020-02-15T11:33:11.756" v="1331" actId="14100"/>
          <ac:cxnSpMkLst>
            <pc:docMk/>
            <pc:sldMk cId="2610365988" sldId="268"/>
            <ac:cxnSpMk id="116" creationId="{2CCD968B-8825-4244-9CC5-AE8AC10FCD23}"/>
          </ac:cxnSpMkLst>
        </pc:cxnChg>
        <pc:cxnChg chg="mod">
          <ac:chgData name="Caroline Bird" userId="833b98422353e469" providerId="LiveId" clId="{74B764C1-E462-8649-9C57-82D41FACD802}" dt="2020-02-15T11:34:47.126" v="1338" actId="1076"/>
          <ac:cxnSpMkLst>
            <pc:docMk/>
            <pc:sldMk cId="2610365988" sldId="268"/>
            <ac:cxnSpMk id="124" creationId="{AA90CAB8-1D73-C54E-A0A4-4A4C57C276F0}"/>
          </ac:cxnSpMkLst>
        </pc:cxnChg>
        <pc:cxnChg chg="mod">
          <ac:chgData name="Caroline Bird" userId="833b98422353e469" providerId="LiveId" clId="{74B764C1-E462-8649-9C57-82D41FACD802}" dt="2020-02-15T11:34:44.879" v="1337" actId="1076"/>
          <ac:cxnSpMkLst>
            <pc:docMk/>
            <pc:sldMk cId="2610365988" sldId="268"/>
            <ac:cxnSpMk id="126" creationId="{7A267B3D-644A-7C41-8320-13812284551C}"/>
          </ac:cxnSpMkLst>
        </pc:cxnChg>
        <pc:cxnChg chg="mod">
          <ac:chgData name="Caroline Bird" userId="833b98422353e469" providerId="LiveId" clId="{74B764C1-E462-8649-9C57-82D41FACD802}" dt="2020-02-15T11:34:48.833" v="1339" actId="1076"/>
          <ac:cxnSpMkLst>
            <pc:docMk/>
            <pc:sldMk cId="2610365988" sldId="268"/>
            <ac:cxnSpMk id="155" creationId="{9412A325-6D64-A845-89B5-746BAEACAC3C}"/>
          </ac:cxnSpMkLst>
        </pc:cxnChg>
        <pc:cxnChg chg="mod">
          <ac:chgData name="Caroline Bird" userId="833b98422353e469" providerId="LiveId" clId="{74B764C1-E462-8649-9C57-82D41FACD802}" dt="2020-02-15T11:33:11.756" v="1331" actId="14100"/>
          <ac:cxnSpMkLst>
            <pc:docMk/>
            <pc:sldMk cId="2610365988" sldId="268"/>
            <ac:cxnSpMk id="172" creationId="{B6B55B33-DECA-7341-8976-F87BBA99CCC3}"/>
          </ac:cxnSpMkLst>
        </pc:cxnChg>
        <pc:cxnChg chg="del mod">
          <ac:chgData name="Caroline Bird" userId="833b98422353e469" providerId="LiveId" clId="{74B764C1-E462-8649-9C57-82D41FACD802}" dt="2020-02-15T11:32:36.547" v="1325" actId="478"/>
          <ac:cxnSpMkLst>
            <pc:docMk/>
            <pc:sldMk cId="2610365988" sldId="268"/>
            <ac:cxnSpMk id="177" creationId="{6789E3FB-3F68-2B42-9937-7DBF446716B8}"/>
          </ac:cxnSpMkLst>
        </pc:cxnChg>
        <pc:cxnChg chg="mod">
          <ac:chgData name="Caroline Bird" userId="833b98422353e469" providerId="LiveId" clId="{74B764C1-E462-8649-9C57-82D41FACD802}" dt="2020-02-15T11:34:47.126" v="1338" actId="1076"/>
          <ac:cxnSpMkLst>
            <pc:docMk/>
            <pc:sldMk cId="2610365988" sldId="268"/>
            <ac:cxnSpMk id="196" creationId="{B6875AD6-4644-2A47-BE42-0ACAD85BF0D3}"/>
          </ac:cxnSpMkLst>
        </pc:cxnChg>
      </pc:sldChg>
      <pc:sldChg chg="delSp modSp add modNotesTx">
        <pc:chgData name="Caroline Bird" userId="833b98422353e469" providerId="LiveId" clId="{74B764C1-E462-8649-9C57-82D41FACD802}" dt="2020-02-15T12:07:59.145" v="1416" actId="1076"/>
        <pc:sldMkLst>
          <pc:docMk/>
          <pc:sldMk cId="1623958143" sldId="269"/>
        </pc:sldMkLst>
        <pc:spChg chg="mod">
          <ac:chgData name="Caroline Bird" userId="833b98422353e469" providerId="LiveId" clId="{74B764C1-E462-8649-9C57-82D41FACD802}" dt="2020-02-15T12:07:30.560" v="1404" actId="1076"/>
          <ac:spMkLst>
            <pc:docMk/>
            <pc:sldMk cId="1623958143" sldId="269"/>
            <ac:spMk id="4" creationId="{A5931AAE-C696-7449-9689-5551701ACF58}"/>
          </ac:spMkLst>
        </pc:spChg>
        <pc:spChg chg="mod">
          <ac:chgData name="Caroline Bird" userId="833b98422353e469" providerId="LiveId" clId="{74B764C1-E462-8649-9C57-82D41FACD802}" dt="2020-02-15T12:07:59.145" v="1416" actId="1076"/>
          <ac:spMkLst>
            <pc:docMk/>
            <pc:sldMk cId="1623958143" sldId="269"/>
            <ac:spMk id="7" creationId="{EE89DA6C-77CC-A24C-B622-30B1F5F3BD87}"/>
          </ac:spMkLst>
        </pc:spChg>
        <pc:spChg chg="mod">
          <ac:chgData name="Caroline Bird" userId="833b98422353e469" providerId="LiveId" clId="{74B764C1-E462-8649-9C57-82D41FACD802}" dt="2020-02-15T12:07:57.223" v="1415" actId="1076"/>
          <ac:spMkLst>
            <pc:docMk/>
            <pc:sldMk cId="1623958143" sldId="269"/>
            <ac:spMk id="14" creationId="{E9145B39-F136-E943-84CF-471BD8781CF0}"/>
          </ac:spMkLst>
        </pc:spChg>
        <pc:spChg chg="mod">
          <ac:chgData name="Caroline Bird" userId="833b98422353e469" providerId="LiveId" clId="{74B764C1-E462-8649-9C57-82D41FACD802}" dt="2020-02-15T12:07:40.925" v="1409" actId="1076"/>
          <ac:spMkLst>
            <pc:docMk/>
            <pc:sldMk cId="1623958143" sldId="269"/>
            <ac:spMk id="15" creationId="{FF9C1706-0CC2-DD40-9911-4F4392794766}"/>
          </ac:spMkLst>
        </pc:spChg>
        <pc:spChg chg="del">
          <ac:chgData name="Caroline Bird" userId="833b98422353e469" providerId="LiveId" clId="{74B764C1-E462-8649-9C57-82D41FACD802}" dt="2020-02-15T12:07:24.663" v="1402" actId="478"/>
          <ac:spMkLst>
            <pc:docMk/>
            <pc:sldMk cId="1623958143" sldId="269"/>
            <ac:spMk id="16" creationId="{24AD1941-5BA9-3041-A744-69F50494C5ED}"/>
          </ac:spMkLst>
        </pc:spChg>
        <pc:spChg chg="mod">
          <ac:chgData name="Caroline Bird" userId="833b98422353e469" providerId="LiveId" clId="{74B764C1-E462-8649-9C57-82D41FACD802}" dt="2020-02-15T12:07:35.630" v="1407" actId="1076"/>
          <ac:spMkLst>
            <pc:docMk/>
            <pc:sldMk cId="1623958143" sldId="269"/>
            <ac:spMk id="142" creationId="{AFF75A23-F9B1-904A-884F-913B32CAFA0F}"/>
          </ac:spMkLst>
        </pc:spChg>
        <pc:cxnChg chg="mod">
          <ac:chgData name="Caroline Bird" userId="833b98422353e469" providerId="LiveId" clId="{74B764C1-E462-8649-9C57-82D41FACD802}" dt="2020-02-15T12:07:30.560" v="1404" actId="1076"/>
          <ac:cxnSpMkLst>
            <pc:docMk/>
            <pc:sldMk cId="1623958143" sldId="269"/>
            <ac:cxnSpMk id="6" creationId="{B47D1A71-A96A-3C42-9857-053DEA62D677}"/>
          </ac:cxnSpMkLst>
        </pc:cxnChg>
        <pc:cxnChg chg="mod">
          <ac:chgData name="Caroline Bird" userId="833b98422353e469" providerId="LiveId" clId="{74B764C1-E462-8649-9C57-82D41FACD802}" dt="2020-02-15T12:07:59.145" v="1416" actId="1076"/>
          <ac:cxnSpMkLst>
            <pc:docMk/>
            <pc:sldMk cId="1623958143" sldId="269"/>
            <ac:cxnSpMk id="17" creationId="{98EE9828-645C-9647-9569-7C2CCC7B05F7}"/>
          </ac:cxnSpMkLst>
        </pc:cxnChg>
        <pc:cxnChg chg="mod">
          <ac:chgData name="Caroline Bird" userId="833b98422353e469" providerId="LiveId" clId="{74B764C1-E462-8649-9C57-82D41FACD802}" dt="2020-02-15T12:07:57.223" v="1415" actId="1076"/>
          <ac:cxnSpMkLst>
            <pc:docMk/>
            <pc:sldMk cId="1623958143" sldId="269"/>
            <ac:cxnSpMk id="20" creationId="{57A34855-E3E9-864F-9704-F71E83698359}"/>
          </ac:cxnSpMkLst>
        </pc:cxnChg>
        <pc:cxnChg chg="mod">
          <ac:chgData name="Caroline Bird" userId="833b98422353e469" providerId="LiveId" clId="{74B764C1-E462-8649-9C57-82D41FACD802}" dt="2020-02-15T12:07:46.446" v="1411" actId="14100"/>
          <ac:cxnSpMkLst>
            <pc:docMk/>
            <pc:sldMk cId="1623958143" sldId="269"/>
            <ac:cxnSpMk id="23" creationId="{49BFF7E0-59AA-9D4B-8B3F-0E121A9E58F4}"/>
          </ac:cxnSpMkLst>
        </pc:cxnChg>
        <pc:cxnChg chg="del mod">
          <ac:chgData name="Caroline Bird" userId="833b98422353e469" providerId="LiveId" clId="{74B764C1-E462-8649-9C57-82D41FACD802}" dt="2020-02-15T12:07:26.111" v="1403" actId="478"/>
          <ac:cxnSpMkLst>
            <pc:docMk/>
            <pc:sldMk cId="1623958143" sldId="269"/>
            <ac:cxnSpMk id="29" creationId="{2EC46E65-FD29-6146-AD7C-19B24615D1C3}"/>
          </ac:cxnSpMkLst>
        </pc:cxnChg>
        <pc:cxnChg chg="mod">
          <ac:chgData name="Caroline Bird" userId="833b98422353e469" providerId="LiveId" clId="{74B764C1-E462-8649-9C57-82D41FACD802}" dt="2020-02-15T12:07:49.367" v="1412" actId="14100"/>
          <ac:cxnSpMkLst>
            <pc:docMk/>
            <pc:sldMk cId="1623958143" sldId="269"/>
            <ac:cxnSpMk id="65" creationId="{C02A9180-F365-884F-9C93-DEB951F6BDDF}"/>
          </ac:cxnSpMkLst>
        </pc:cxnChg>
        <pc:cxnChg chg="mod">
          <ac:chgData name="Caroline Bird" userId="833b98422353e469" providerId="LiveId" clId="{74B764C1-E462-8649-9C57-82D41FACD802}" dt="2020-02-15T12:07:35.630" v="1407" actId="1076"/>
          <ac:cxnSpMkLst>
            <pc:docMk/>
            <pc:sldMk cId="1623958143" sldId="269"/>
            <ac:cxnSpMk id="150" creationId="{759EBBCF-08DA-FD44-A5A7-F448DBA44B99}"/>
          </ac:cxnSpMkLst>
        </pc:cxnChg>
        <pc:cxnChg chg="mod">
          <ac:chgData name="Caroline Bird" userId="833b98422353e469" providerId="LiveId" clId="{74B764C1-E462-8649-9C57-82D41FACD802}" dt="2020-02-15T12:07:35.630" v="1407" actId="1076"/>
          <ac:cxnSpMkLst>
            <pc:docMk/>
            <pc:sldMk cId="1623958143" sldId="269"/>
            <ac:cxnSpMk id="173" creationId="{DBF2EBA2-7D75-C14B-826D-0F39FF3A3B27}"/>
          </ac:cxnSpMkLst>
        </pc:cxnChg>
        <pc:cxnChg chg="mod">
          <ac:chgData name="Caroline Bird" userId="833b98422353e469" providerId="LiveId" clId="{74B764C1-E462-8649-9C57-82D41FACD802}" dt="2020-02-15T12:07:35.630" v="1407" actId="1076"/>
          <ac:cxnSpMkLst>
            <pc:docMk/>
            <pc:sldMk cId="1623958143" sldId="269"/>
            <ac:cxnSpMk id="243" creationId="{E0A01111-B795-B341-89F5-7E920A2E7CF8}"/>
          </ac:cxnSpMkLst>
        </pc:cxnChg>
      </pc:sldChg>
    </pc:docChg>
  </pc:docChgLst>
  <pc:docChgLst>
    <pc:chgData name="Caroline Bird" userId="833b98422353e469" providerId="LiveId" clId="{B8E1AA10-14FA-544D-843C-08C065D995B9}"/>
    <pc:docChg chg="undo custSel addSld modSld">
      <pc:chgData name="Caroline Bird" userId="833b98422353e469" providerId="LiveId" clId="{B8E1AA10-14FA-544D-843C-08C065D995B9}" dt="2020-04-26T12:02:09.417" v="500" actId="20577"/>
      <pc:docMkLst>
        <pc:docMk/>
      </pc:docMkLst>
      <pc:sldChg chg="addSp delSp modSp">
        <pc:chgData name="Caroline Bird" userId="833b98422353e469" providerId="LiveId" clId="{B8E1AA10-14FA-544D-843C-08C065D995B9}" dt="2020-03-20T15:22:00.893" v="15" actId="207"/>
        <pc:sldMkLst>
          <pc:docMk/>
          <pc:sldMk cId="2610365988" sldId="268"/>
        </pc:sldMkLst>
        <pc:spChg chg="del">
          <ac:chgData name="Caroline Bird" userId="833b98422353e469" providerId="LiveId" clId="{B8E1AA10-14FA-544D-843C-08C065D995B9}" dt="2020-03-20T15:21:42.582" v="10" actId="478"/>
          <ac:spMkLst>
            <pc:docMk/>
            <pc:sldMk cId="2610365988" sldId="268"/>
            <ac:spMk id="69" creationId="{6E12F723-D976-1247-BF26-B711475DC16B}"/>
          </ac:spMkLst>
        </pc:spChg>
        <pc:spChg chg="mod">
          <ac:chgData name="Caroline Bird" userId="833b98422353e469" providerId="LiveId" clId="{B8E1AA10-14FA-544D-843C-08C065D995B9}" dt="2020-03-20T15:21:27.530" v="7" actId="207"/>
          <ac:spMkLst>
            <pc:docMk/>
            <pc:sldMk cId="2610365988" sldId="268"/>
            <ac:spMk id="123" creationId="{17948A7B-AC89-B542-A7BA-056EA0DE0304}"/>
          </ac:spMkLst>
        </pc:spChg>
        <pc:spChg chg="mod">
          <ac:chgData name="Caroline Bird" userId="833b98422353e469" providerId="LiveId" clId="{B8E1AA10-14FA-544D-843C-08C065D995B9}" dt="2020-03-20T15:21:27.530" v="7" actId="207"/>
          <ac:spMkLst>
            <pc:docMk/>
            <pc:sldMk cId="2610365988" sldId="268"/>
            <ac:spMk id="154" creationId="{85F4EC4B-45E2-A84C-A36A-41D3F9FFFF98}"/>
          </ac:spMkLst>
        </pc:spChg>
        <pc:spChg chg="mod">
          <ac:chgData name="Caroline Bird" userId="833b98422353e469" providerId="LiveId" clId="{B8E1AA10-14FA-544D-843C-08C065D995B9}" dt="2020-03-20T15:21:27.530" v="7" actId="207"/>
          <ac:spMkLst>
            <pc:docMk/>
            <pc:sldMk cId="2610365988" sldId="268"/>
            <ac:spMk id="169" creationId="{ECB015A9-4D26-D340-A6B4-9B0B82B53167}"/>
          </ac:spMkLst>
        </pc:spChg>
        <pc:spChg chg="add del mod">
          <ac:chgData name="Caroline Bird" userId="833b98422353e469" providerId="LiveId" clId="{B8E1AA10-14FA-544D-843C-08C065D995B9}" dt="2020-03-20T15:22:00.893" v="15" actId="207"/>
          <ac:spMkLst>
            <pc:docMk/>
            <pc:sldMk cId="2610365988" sldId="268"/>
            <ac:spMk id="180" creationId="{645349D5-51DA-7343-B8C8-4E551F979513}"/>
          </ac:spMkLst>
        </pc:spChg>
        <pc:cxnChg chg="del mod">
          <ac:chgData name="Caroline Bird" userId="833b98422353e469" providerId="LiveId" clId="{B8E1AA10-14FA-544D-843C-08C065D995B9}" dt="2020-03-20T15:21:43.927" v="11" actId="478"/>
          <ac:cxnSpMkLst>
            <pc:docMk/>
            <pc:sldMk cId="2610365988" sldId="268"/>
            <ac:cxnSpMk id="76" creationId="{6529DA5A-4EAE-9A4A-B287-42CF58F20D0F}"/>
          </ac:cxnSpMkLst>
        </pc:cxnChg>
        <pc:cxnChg chg="mod">
          <ac:chgData name="Caroline Bird" userId="833b98422353e469" providerId="LiveId" clId="{B8E1AA10-14FA-544D-843C-08C065D995B9}" dt="2020-03-20T15:21:53.448" v="14" actId="14100"/>
          <ac:cxnSpMkLst>
            <pc:docMk/>
            <pc:sldMk cId="2610365988" sldId="268"/>
            <ac:cxnSpMk id="181" creationId="{5255781A-A9F2-2447-AF47-18F476BFF991}"/>
          </ac:cxnSpMkLst>
        </pc:cxnChg>
      </pc:sldChg>
      <pc:sldChg chg="addSp delSp modSp">
        <pc:chgData name="Caroline Bird" userId="833b98422353e469" providerId="LiveId" clId="{B8E1AA10-14FA-544D-843C-08C065D995B9}" dt="2020-03-20T15:29:24.890" v="23"/>
        <pc:sldMkLst>
          <pc:docMk/>
          <pc:sldMk cId="1623958143" sldId="269"/>
        </pc:sldMkLst>
        <pc:spChg chg="del">
          <ac:chgData name="Caroline Bird" userId="833b98422353e469" providerId="LiveId" clId="{B8E1AA10-14FA-544D-843C-08C065D995B9}" dt="2020-03-20T15:23:06.077" v="17" actId="478"/>
          <ac:spMkLst>
            <pc:docMk/>
            <pc:sldMk cId="1623958143" sldId="269"/>
            <ac:spMk id="7" creationId="{EE89DA6C-77CC-A24C-B622-30B1F5F3BD87}"/>
          </ac:spMkLst>
        </pc:spChg>
        <pc:spChg chg="mod">
          <ac:chgData name="Caroline Bird" userId="833b98422353e469" providerId="LiveId" clId="{B8E1AA10-14FA-544D-843C-08C065D995B9}" dt="2020-03-20T15:22:19.932" v="16" actId="208"/>
          <ac:spMkLst>
            <pc:docMk/>
            <pc:sldMk cId="1623958143" sldId="269"/>
            <ac:spMk id="36" creationId="{A6DB0BA2-B041-EC42-8A0B-BF80A251C286}"/>
          </ac:spMkLst>
        </pc:spChg>
        <pc:spChg chg="mod">
          <ac:chgData name="Caroline Bird" userId="833b98422353e469" providerId="LiveId" clId="{B8E1AA10-14FA-544D-843C-08C065D995B9}" dt="2020-03-20T15:22:19.932" v="16" actId="208"/>
          <ac:spMkLst>
            <pc:docMk/>
            <pc:sldMk cId="1623958143" sldId="269"/>
            <ac:spMk id="43" creationId="{981C08C7-DCD0-4145-9458-5DE7F0014371}"/>
          </ac:spMkLst>
        </pc:spChg>
        <pc:spChg chg="add mod">
          <ac:chgData name="Caroline Bird" userId="833b98422353e469" providerId="LiveId" clId="{B8E1AA10-14FA-544D-843C-08C065D995B9}" dt="2020-03-20T15:23:35.489" v="22" actId="207"/>
          <ac:spMkLst>
            <pc:docMk/>
            <pc:sldMk cId="1623958143" sldId="269"/>
            <ac:spMk id="60" creationId="{43A1A923-DE01-C04C-842F-838D7D07DF45}"/>
          </ac:spMkLst>
        </pc:spChg>
        <pc:spChg chg="mod">
          <ac:chgData name="Caroline Bird" userId="833b98422353e469" providerId="LiveId" clId="{B8E1AA10-14FA-544D-843C-08C065D995B9}" dt="2020-03-20T15:22:19.932" v="16" actId="208"/>
          <ac:spMkLst>
            <pc:docMk/>
            <pc:sldMk cId="1623958143" sldId="269"/>
            <ac:spMk id="62" creationId="{725F59E4-6879-DF45-A0D3-49AF9148AFD4}"/>
          </ac:spMkLst>
        </pc:spChg>
        <pc:spChg chg="mod">
          <ac:chgData name="Caroline Bird" userId="833b98422353e469" providerId="LiveId" clId="{B8E1AA10-14FA-544D-843C-08C065D995B9}" dt="2020-03-20T15:29:24.890" v="23"/>
          <ac:spMkLst>
            <pc:docMk/>
            <pc:sldMk cId="1623958143" sldId="269"/>
            <ac:spMk id="67" creationId="{86734BFF-524E-E341-A60B-8D71611215B7}"/>
          </ac:spMkLst>
        </pc:spChg>
        <pc:spChg chg="del">
          <ac:chgData name="Caroline Bird" userId="833b98422353e469" providerId="LiveId" clId="{B8E1AA10-14FA-544D-843C-08C065D995B9}" dt="2020-03-20T15:20:30.695" v="1" actId="478"/>
          <ac:spMkLst>
            <pc:docMk/>
            <pc:sldMk cId="1623958143" sldId="269"/>
            <ac:spMk id="69" creationId="{6E12F723-D976-1247-BF26-B711475DC16B}"/>
          </ac:spMkLst>
        </pc:spChg>
        <pc:spChg chg="mod">
          <ac:chgData name="Caroline Bird" userId="833b98422353e469" providerId="LiveId" clId="{B8E1AA10-14FA-544D-843C-08C065D995B9}" dt="2020-03-20T15:20:08.556" v="0" actId="207"/>
          <ac:spMkLst>
            <pc:docMk/>
            <pc:sldMk cId="1623958143" sldId="269"/>
            <ac:spMk id="123" creationId="{17948A7B-AC89-B542-A7BA-056EA0DE0304}"/>
          </ac:spMkLst>
        </pc:spChg>
        <pc:spChg chg="mod">
          <ac:chgData name="Caroline Bird" userId="833b98422353e469" providerId="LiveId" clId="{B8E1AA10-14FA-544D-843C-08C065D995B9}" dt="2020-03-20T15:20:08.556" v="0" actId="207"/>
          <ac:spMkLst>
            <pc:docMk/>
            <pc:sldMk cId="1623958143" sldId="269"/>
            <ac:spMk id="154" creationId="{85F4EC4B-45E2-A84C-A36A-41D3F9FFFF98}"/>
          </ac:spMkLst>
        </pc:spChg>
        <pc:spChg chg="mod">
          <ac:chgData name="Caroline Bird" userId="833b98422353e469" providerId="LiveId" clId="{B8E1AA10-14FA-544D-843C-08C065D995B9}" dt="2020-03-20T15:20:08.556" v="0" actId="207"/>
          <ac:spMkLst>
            <pc:docMk/>
            <pc:sldMk cId="1623958143" sldId="269"/>
            <ac:spMk id="169" creationId="{ECB015A9-4D26-D340-A6B4-9B0B82B53167}"/>
          </ac:spMkLst>
        </pc:spChg>
        <pc:spChg chg="mod">
          <ac:chgData name="Caroline Bird" userId="833b98422353e469" providerId="LiveId" clId="{B8E1AA10-14FA-544D-843C-08C065D995B9}" dt="2020-03-20T15:20:53.779" v="4" actId="207"/>
          <ac:spMkLst>
            <pc:docMk/>
            <pc:sldMk cId="1623958143" sldId="269"/>
            <ac:spMk id="180" creationId="{645349D5-51DA-7343-B8C8-4E551F979513}"/>
          </ac:spMkLst>
        </pc:spChg>
        <pc:cxnChg chg="mod">
          <ac:chgData name="Caroline Bird" userId="833b98422353e469" providerId="LiveId" clId="{B8E1AA10-14FA-544D-843C-08C065D995B9}" dt="2020-03-20T15:23:10.663" v="19" actId="14100"/>
          <ac:cxnSpMkLst>
            <pc:docMk/>
            <pc:sldMk cId="1623958143" sldId="269"/>
            <ac:cxnSpMk id="17" creationId="{98EE9828-645C-9647-9569-7C2CCC7B05F7}"/>
          </ac:cxnSpMkLst>
        </pc:cxnChg>
        <pc:cxnChg chg="del mod">
          <ac:chgData name="Caroline Bird" userId="833b98422353e469" providerId="LiveId" clId="{B8E1AA10-14FA-544D-843C-08C065D995B9}" dt="2020-03-20T15:20:37.218" v="2" actId="478"/>
          <ac:cxnSpMkLst>
            <pc:docMk/>
            <pc:sldMk cId="1623958143" sldId="269"/>
            <ac:cxnSpMk id="76" creationId="{6529DA5A-4EAE-9A4A-B287-42CF58F20D0F}"/>
          </ac:cxnSpMkLst>
        </pc:cxnChg>
        <pc:cxnChg chg="mod">
          <ac:chgData name="Caroline Bird" userId="833b98422353e469" providerId="LiveId" clId="{B8E1AA10-14FA-544D-843C-08C065D995B9}" dt="2020-03-20T15:21:00.576" v="6" actId="14100"/>
          <ac:cxnSpMkLst>
            <pc:docMk/>
            <pc:sldMk cId="1623958143" sldId="269"/>
            <ac:cxnSpMk id="181" creationId="{5255781A-A9F2-2447-AF47-18F476BFF991}"/>
          </ac:cxnSpMkLst>
        </pc:cxnChg>
      </pc:sldChg>
      <pc:sldChg chg="delSp modSp add modNotesTx">
        <pc:chgData name="Caroline Bird" userId="833b98422353e469" providerId="LiveId" clId="{B8E1AA10-14FA-544D-843C-08C065D995B9}" dt="2020-04-02T11:36:22.510" v="115" actId="14100"/>
        <pc:sldMkLst>
          <pc:docMk/>
          <pc:sldMk cId="3929761505" sldId="271"/>
        </pc:sldMkLst>
        <pc:spChg chg="del">
          <ac:chgData name="Caroline Bird" userId="833b98422353e469" providerId="LiveId" clId="{B8E1AA10-14FA-544D-843C-08C065D995B9}" dt="2020-03-22T14:08:40.762" v="98" actId="478"/>
          <ac:spMkLst>
            <pc:docMk/>
            <pc:sldMk cId="3929761505" sldId="271"/>
            <ac:spMk id="40" creationId="{A5386008-D122-FE40-8C70-6FD3D2B4CEDE}"/>
          </ac:spMkLst>
        </pc:spChg>
        <pc:spChg chg="del">
          <ac:chgData name="Caroline Bird" userId="833b98422353e469" providerId="LiveId" clId="{B8E1AA10-14FA-544D-843C-08C065D995B9}" dt="2020-03-22T14:09:24.918" v="108" actId="478"/>
          <ac:spMkLst>
            <pc:docMk/>
            <pc:sldMk cId="3929761505" sldId="271"/>
            <ac:spMk id="42" creationId="{A8B3C712-6175-CA46-A7FA-DAF5CFC4DEAC}"/>
          </ac:spMkLst>
        </pc:spChg>
        <pc:spChg chg="mod">
          <ac:chgData name="Caroline Bird" userId="833b98422353e469" providerId="LiveId" clId="{B8E1AA10-14FA-544D-843C-08C065D995B9}" dt="2020-04-02T11:36:22.510" v="115" actId="14100"/>
          <ac:spMkLst>
            <pc:docMk/>
            <pc:sldMk cId="3929761505" sldId="271"/>
            <ac:spMk id="44" creationId="{44341678-7C4C-E547-AAF2-541C9AA297F7}"/>
          </ac:spMkLst>
        </pc:spChg>
        <pc:spChg chg="mod">
          <ac:chgData name="Caroline Bird" userId="833b98422353e469" providerId="LiveId" clId="{B8E1AA10-14FA-544D-843C-08C065D995B9}" dt="2020-03-22T14:09:32.273" v="111" actId="1076"/>
          <ac:spMkLst>
            <pc:docMk/>
            <pc:sldMk cId="3929761505" sldId="271"/>
            <ac:spMk id="85" creationId="{44134F9C-1109-5D4F-A3BC-2A4A0A96DB8C}"/>
          </ac:spMkLst>
        </pc:spChg>
        <pc:cxnChg chg="mod">
          <ac:chgData name="Caroline Bird" userId="833b98422353e469" providerId="LiveId" clId="{B8E1AA10-14FA-544D-843C-08C065D995B9}" dt="2020-04-02T11:36:22.510" v="115" actId="14100"/>
          <ac:cxnSpMkLst>
            <pc:docMk/>
            <pc:sldMk cId="3929761505" sldId="271"/>
            <ac:cxnSpMk id="45" creationId="{00BDD294-999C-C24E-8581-564DD12EEA95}"/>
          </ac:cxnSpMkLst>
        </pc:cxnChg>
        <pc:cxnChg chg="del mod">
          <ac:chgData name="Caroline Bird" userId="833b98422353e469" providerId="LiveId" clId="{B8E1AA10-14FA-544D-843C-08C065D995B9}" dt="2020-03-22T14:08:47.872" v="100" actId="478"/>
          <ac:cxnSpMkLst>
            <pc:docMk/>
            <pc:sldMk cId="3929761505" sldId="271"/>
            <ac:cxnSpMk id="49" creationId="{66EC03EE-856F-8243-BE98-B7E580E0B6BF}"/>
          </ac:cxnSpMkLst>
        </pc:cxnChg>
        <pc:cxnChg chg="del mod">
          <ac:chgData name="Caroline Bird" userId="833b98422353e469" providerId="LiveId" clId="{B8E1AA10-14FA-544D-843C-08C065D995B9}" dt="2020-03-22T14:09:18.768" v="106" actId="478"/>
          <ac:cxnSpMkLst>
            <pc:docMk/>
            <pc:sldMk cId="3929761505" sldId="271"/>
            <ac:cxnSpMk id="52" creationId="{BE144CF4-EE54-E042-B953-4482E8E58891}"/>
          </ac:cxnSpMkLst>
        </pc:cxnChg>
        <pc:cxnChg chg="del mod">
          <ac:chgData name="Caroline Bird" userId="833b98422353e469" providerId="LiveId" clId="{B8E1AA10-14FA-544D-843C-08C065D995B9}" dt="2020-03-22T14:09:26.260" v="109" actId="478"/>
          <ac:cxnSpMkLst>
            <pc:docMk/>
            <pc:sldMk cId="3929761505" sldId="271"/>
            <ac:cxnSpMk id="55" creationId="{4A66DC4B-FC7A-BF46-A499-4DE34CC54C39}"/>
          </ac:cxnSpMkLst>
        </pc:cxnChg>
        <pc:cxnChg chg="mod">
          <ac:chgData name="Caroline Bird" userId="833b98422353e469" providerId="LiveId" clId="{B8E1AA10-14FA-544D-843C-08C065D995B9}" dt="2020-04-02T11:36:22.510" v="115" actId="14100"/>
          <ac:cxnSpMkLst>
            <pc:docMk/>
            <pc:sldMk cId="3929761505" sldId="271"/>
            <ac:cxnSpMk id="86" creationId="{39E53FE6-3B5C-5644-826B-4B0413E82CEA}"/>
          </ac:cxnSpMkLst>
        </pc:cxnChg>
        <pc:cxnChg chg="del mod">
          <ac:chgData name="Caroline Bird" userId="833b98422353e469" providerId="LiveId" clId="{B8E1AA10-14FA-544D-843C-08C065D995B9}" dt="2020-03-22T14:09:17.663" v="105" actId="478"/>
          <ac:cxnSpMkLst>
            <pc:docMk/>
            <pc:sldMk cId="3929761505" sldId="271"/>
            <ac:cxnSpMk id="112" creationId="{9F9ED2A9-C3E0-4744-B4F7-50F1761D7D3D}"/>
          </ac:cxnSpMkLst>
        </pc:cxnChg>
        <pc:cxnChg chg="mod">
          <ac:chgData name="Caroline Bird" userId="833b98422353e469" providerId="LiveId" clId="{B8E1AA10-14FA-544D-843C-08C065D995B9}" dt="2020-04-02T11:36:22.510" v="115" actId="14100"/>
          <ac:cxnSpMkLst>
            <pc:docMk/>
            <pc:sldMk cId="3929761505" sldId="271"/>
            <ac:cxnSpMk id="124" creationId="{AA90CAB8-1D73-C54E-A0A4-4A4C57C276F0}"/>
          </ac:cxnSpMkLst>
        </pc:cxnChg>
        <pc:cxnChg chg="del mod">
          <ac:chgData name="Caroline Bird" userId="833b98422353e469" providerId="LiveId" clId="{B8E1AA10-14FA-544D-843C-08C065D995B9}" dt="2020-03-22T14:08:57.438" v="102" actId="478"/>
          <ac:cxnSpMkLst>
            <pc:docMk/>
            <pc:sldMk cId="3929761505" sldId="271"/>
            <ac:cxnSpMk id="196" creationId="{B6875AD6-4644-2A47-BE42-0ACAD85BF0D3}"/>
          </ac:cxnSpMkLst>
        </pc:cxnChg>
      </pc:sldChg>
      <pc:sldChg chg="addSp delSp modSp add modNotesTx">
        <pc:chgData name="Caroline Bird" userId="833b98422353e469" providerId="LiveId" clId="{B8E1AA10-14FA-544D-843C-08C065D995B9}" dt="2020-04-15T13:21:24.736" v="224" actId="20577"/>
        <pc:sldMkLst>
          <pc:docMk/>
          <pc:sldMk cId="1761369914" sldId="272"/>
        </pc:sldMkLst>
        <pc:spChg chg="add mod">
          <ac:chgData name="Caroline Bird" userId="833b98422353e469" providerId="LiveId" clId="{B8E1AA10-14FA-544D-843C-08C065D995B9}" dt="2020-04-14T16:10:04.689" v="188" actId="1076"/>
          <ac:spMkLst>
            <pc:docMk/>
            <pc:sldMk cId="1761369914" sldId="272"/>
            <ac:spMk id="48" creationId="{C7A5E7A7-CFFA-BC4F-8E1B-2DB7D4239634}"/>
          </ac:spMkLst>
        </pc:spChg>
        <pc:spChg chg="mod">
          <ac:chgData name="Caroline Bird" userId="833b98422353e469" providerId="LiveId" clId="{B8E1AA10-14FA-544D-843C-08C065D995B9}" dt="2020-04-14T16:09:34.769" v="172" actId="20577"/>
          <ac:spMkLst>
            <pc:docMk/>
            <pc:sldMk cId="1761369914" sldId="272"/>
            <ac:spMk id="67" creationId="{86734BFF-524E-E341-A60B-8D71611215B7}"/>
          </ac:spMkLst>
        </pc:spChg>
        <pc:spChg chg="mod">
          <ac:chgData name="Caroline Bird" userId="833b98422353e469" providerId="LiveId" clId="{B8E1AA10-14FA-544D-843C-08C065D995B9}" dt="2020-04-14T16:11:29.913" v="193" actId="1076"/>
          <ac:spMkLst>
            <pc:docMk/>
            <pc:sldMk cId="1761369914" sldId="272"/>
            <ac:spMk id="119" creationId="{5D2A50CA-1C6D-9248-806C-8753741C6F28}"/>
          </ac:spMkLst>
        </pc:spChg>
        <pc:spChg chg="del">
          <ac:chgData name="Caroline Bird" userId="833b98422353e469" providerId="LiveId" clId="{B8E1AA10-14FA-544D-843C-08C065D995B9}" dt="2020-04-14T16:11:24.527" v="190" actId="478"/>
          <ac:spMkLst>
            <pc:docMk/>
            <pc:sldMk cId="1761369914" sldId="272"/>
            <ac:spMk id="120" creationId="{89FEF4A8-8BB2-6B40-B9DD-AD6D3927C3CD}"/>
          </ac:spMkLst>
        </pc:spChg>
        <pc:spChg chg="del">
          <ac:chgData name="Caroline Bird" userId="833b98422353e469" providerId="LiveId" clId="{B8E1AA10-14FA-544D-843C-08C065D995B9}" dt="2020-04-14T16:11:22.924" v="189" actId="478"/>
          <ac:spMkLst>
            <pc:docMk/>
            <pc:sldMk cId="1761369914" sldId="272"/>
            <ac:spMk id="121" creationId="{EF353542-B845-C543-BFA8-F52AF0ECBB2A}"/>
          </ac:spMkLst>
        </pc:spChg>
        <pc:spChg chg="mod">
          <ac:chgData name="Caroline Bird" userId="833b98422353e469" providerId="LiveId" clId="{B8E1AA10-14FA-544D-843C-08C065D995B9}" dt="2020-04-15T13:21:24.736" v="224" actId="20577"/>
          <ac:spMkLst>
            <pc:docMk/>
            <pc:sldMk cId="1761369914" sldId="272"/>
            <ac:spMk id="123" creationId="{17948A7B-AC89-B542-A7BA-056EA0DE0304}"/>
          </ac:spMkLst>
        </pc:spChg>
        <pc:cxnChg chg="add mod">
          <ac:chgData name="Caroline Bird" userId="833b98422353e469" providerId="LiveId" clId="{B8E1AA10-14FA-544D-843C-08C065D995B9}" dt="2020-04-14T16:10:04.689" v="188" actId="1076"/>
          <ac:cxnSpMkLst>
            <pc:docMk/>
            <pc:sldMk cId="1761369914" sldId="272"/>
            <ac:cxnSpMk id="49" creationId="{29739234-D6B7-8649-95EC-CB0374470E32}"/>
          </ac:cxnSpMkLst>
        </pc:cxnChg>
        <pc:cxnChg chg="del mod">
          <ac:chgData name="Caroline Bird" userId="833b98422353e469" providerId="LiveId" clId="{B8E1AA10-14FA-544D-843C-08C065D995B9}" dt="2020-04-14T16:11:27.901" v="192" actId="478"/>
          <ac:cxnSpMkLst>
            <pc:docMk/>
            <pc:sldMk cId="1761369914" sldId="272"/>
            <ac:cxnSpMk id="122" creationId="{257D20E6-48F3-0943-96D9-53537A9D4B3D}"/>
          </ac:cxnSpMkLst>
        </pc:cxnChg>
        <pc:cxnChg chg="del mod">
          <ac:chgData name="Caroline Bird" userId="833b98422353e469" providerId="LiveId" clId="{B8E1AA10-14FA-544D-843C-08C065D995B9}" dt="2020-04-14T16:11:25.908" v="191" actId="478"/>
          <ac:cxnSpMkLst>
            <pc:docMk/>
            <pc:sldMk cId="1761369914" sldId="272"/>
            <ac:cxnSpMk id="125" creationId="{8BC5D11B-1FB8-5140-BD61-E6261D7CB90F}"/>
          </ac:cxnSpMkLst>
        </pc:cxnChg>
        <pc:cxnChg chg="mod">
          <ac:chgData name="Caroline Bird" userId="833b98422353e469" providerId="LiveId" clId="{B8E1AA10-14FA-544D-843C-08C065D995B9}" dt="2020-04-14T16:11:29.913" v="193" actId="1076"/>
          <ac:cxnSpMkLst>
            <pc:docMk/>
            <pc:sldMk cId="1761369914" sldId="272"/>
            <ac:cxnSpMk id="128" creationId="{E4EDB8A7-CD5B-1F4A-A27A-CA5A9FEE4E57}"/>
          </ac:cxnSpMkLst>
        </pc:cxnChg>
        <pc:cxnChg chg="mod">
          <ac:chgData name="Caroline Bird" userId="833b98422353e469" providerId="LiveId" clId="{B8E1AA10-14FA-544D-843C-08C065D995B9}" dt="2020-04-14T16:11:29.913" v="193" actId="1076"/>
          <ac:cxnSpMkLst>
            <pc:docMk/>
            <pc:sldMk cId="1761369914" sldId="272"/>
            <ac:cxnSpMk id="218" creationId="{5B72DCC9-23F7-0441-A7DC-ACDDDE27B5EF}"/>
          </ac:cxnSpMkLst>
        </pc:cxnChg>
      </pc:sldChg>
      <pc:sldChg chg="addSp delSp modSp add modNotesTx">
        <pc:chgData name="Caroline Bird" userId="833b98422353e469" providerId="LiveId" clId="{B8E1AA10-14FA-544D-843C-08C065D995B9}" dt="2020-04-15T13:32:12.843" v="362" actId="1076"/>
        <pc:sldMkLst>
          <pc:docMk/>
          <pc:sldMk cId="3197729328" sldId="273"/>
        </pc:sldMkLst>
        <pc:spChg chg="del">
          <ac:chgData name="Caroline Bird" userId="833b98422353e469" providerId="LiveId" clId="{B8E1AA10-14FA-544D-843C-08C065D995B9}" dt="2020-04-15T13:22:46.271" v="236" actId="478"/>
          <ac:spMkLst>
            <pc:docMk/>
            <pc:sldMk cId="3197729328" sldId="273"/>
            <ac:spMk id="5" creationId="{78465689-E159-1B47-876D-6D96E5BCD88D}"/>
          </ac:spMkLst>
        </pc:spChg>
        <pc:spChg chg="mod">
          <ac:chgData name="Caroline Bird" userId="833b98422353e469" providerId="LiveId" clId="{B8E1AA10-14FA-544D-843C-08C065D995B9}" dt="2020-04-15T13:31:34.104" v="354" actId="1076"/>
          <ac:spMkLst>
            <pc:docMk/>
            <pc:sldMk cId="3197729328" sldId="273"/>
            <ac:spMk id="36" creationId="{A6DB0BA2-B041-EC42-8A0B-BF80A251C286}"/>
          </ac:spMkLst>
        </pc:spChg>
        <pc:spChg chg="mod">
          <ac:chgData name="Caroline Bird" userId="833b98422353e469" providerId="LiveId" clId="{B8E1AA10-14FA-544D-843C-08C065D995B9}" dt="2020-04-15T13:29:35.074" v="336" actId="14100"/>
          <ac:spMkLst>
            <pc:docMk/>
            <pc:sldMk cId="3197729328" sldId="273"/>
            <ac:spMk id="44" creationId="{44341678-7C4C-E547-AAF2-541C9AA297F7}"/>
          </ac:spMkLst>
        </pc:spChg>
        <pc:spChg chg="mod">
          <ac:chgData name="Caroline Bird" userId="833b98422353e469" providerId="LiveId" clId="{B8E1AA10-14FA-544D-843C-08C065D995B9}" dt="2020-04-15T13:32:12.843" v="362" actId="1076"/>
          <ac:spMkLst>
            <pc:docMk/>
            <pc:sldMk cId="3197729328" sldId="273"/>
            <ac:spMk id="48" creationId="{C7A5E7A7-CFFA-BC4F-8E1B-2DB7D4239634}"/>
          </ac:spMkLst>
        </pc:spChg>
        <pc:spChg chg="mod">
          <ac:chgData name="Caroline Bird" userId="833b98422353e469" providerId="LiveId" clId="{B8E1AA10-14FA-544D-843C-08C065D995B9}" dt="2020-04-15T13:25:29.634" v="253" actId="1076"/>
          <ac:spMkLst>
            <pc:docMk/>
            <pc:sldMk cId="3197729328" sldId="273"/>
            <ac:spMk id="62" creationId="{725F59E4-6879-DF45-A0D3-49AF9148AFD4}"/>
          </ac:spMkLst>
        </pc:spChg>
        <pc:spChg chg="mod">
          <ac:chgData name="Caroline Bird" userId="833b98422353e469" providerId="LiveId" clId="{B8E1AA10-14FA-544D-843C-08C065D995B9}" dt="2020-04-15T13:25:17.812" v="251" actId="1076"/>
          <ac:spMkLst>
            <pc:docMk/>
            <pc:sldMk cId="3197729328" sldId="273"/>
            <ac:spMk id="67" creationId="{86734BFF-524E-E341-A60B-8D71611215B7}"/>
          </ac:spMkLst>
        </pc:spChg>
        <pc:spChg chg="mod">
          <ac:chgData name="Caroline Bird" userId="833b98422353e469" providerId="LiveId" clId="{B8E1AA10-14FA-544D-843C-08C065D995B9}" dt="2020-04-15T13:32:10.882" v="361" actId="1076"/>
          <ac:spMkLst>
            <pc:docMk/>
            <pc:sldMk cId="3197729328" sldId="273"/>
            <ac:spMk id="68" creationId="{975054B7-3670-2A4D-B0EA-138A88964C4A}"/>
          </ac:spMkLst>
        </pc:spChg>
        <pc:spChg chg="add">
          <ac:chgData name="Caroline Bird" userId="833b98422353e469" providerId="LiveId" clId="{B8E1AA10-14FA-544D-843C-08C065D995B9}" dt="2020-04-15T13:29:14.618" v="312"/>
          <ac:spMkLst>
            <pc:docMk/>
            <pc:sldMk cId="3197729328" sldId="273"/>
            <ac:spMk id="71" creationId="{D3EBA594-3204-3F41-BF9D-99CB55723C5D}"/>
          </ac:spMkLst>
        </pc:spChg>
        <pc:spChg chg="add mod">
          <ac:chgData name="Caroline Bird" userId="833b98422353e469" providerId="LiveId" clId="{B8E1AA10-14FA-544D-843C-08C065D995B9}" dt="2020-04-15T13:29:51.744" v="343" actId="1076"/>
          <ac:spMkLst>
            <pc:docMk/>
            <pc:sldMk cId="3197729328" sldId="273"/>
            <ac:spMk id="74" creationId="{FD9B3D9A-6A95-AD4E-9E6D-B21BBAA2CBE1}"/>
          </ac:spMkLst>
        </pc:spChg>
        <pc:spChg chg="add mod">
          <ac:chgData name="Caroline Bird" userId="833b98422353e469" providerId="LiveId" clId="{B8E1AA10-14FA-544D-843C-08C065D995B9}" dt="2020-04-15T13:32:00.155" v="355" actId="1076"/>
          <ac:spMkLst>
            <pc:docMk/>
            <pc:sldMk cId="3197729328" sldId="273"/>
            <ac:spMk id="84" creationId="{2ADF0B16-007B-EA48-AC85-5EAEDB3F1F32}"/>
          </ac:spMkLst>
        </pc:spChg>
        <pc:spChg chg="mod">
          <ac:chgData name="Caroline Bird" userId="833b98422353e469" providerId="LiveId" clId="{B8E1AA10-14FA-544D-843C-08C065D995B9}" dt="2020-04-15T13:28:07.492" v="310" actId="1076"/>
          <ac:spMkLst>
            <pc:docMk/>
            <pc:sldMk cId="3197729328" sldId="273"/>
            <ac:spMk id="85" creationId="{44134F9C-1109-5D4F-A3BC-2A4A0A96DB8C}"/>
          </ac:spMkLst>
        </pc:spChg>
        <pc:spChg chg="add mod">
          <ac:chgData name="Caroline Bird" userId="833b98422353e469" providerId="LiveId" clId="{B8E1AA10-14FA-544D-843C-08C065D995B9}" dt="2020-04-15T13:32:04.111" v="357" actId="1076"/>
          <ac:spMkLst>
            <pc:docMk/>
            <pc:sldMk cId="3197729328" sldId="273"/>
            <ac:spMk id="87" creationId="{480D7670-D332-5C44-B532-498E4F9E45B1}"/>
          </ac:spMkLst>
        </pc:spChg>
        <pc:spChg chg="mod">
          <ac:chgData name="Caroline Bird" userId="833b98422353e469" providerId="LiveId" clId="{B8E1AA10-14FA-544D-843C-08C065D995B9}" dt="2020-04-15T13:32:02.380" v="356" actId="1076"/>
          <ac:spMkLst>
            <pc:docMk/>
            <pc:sldMk cId="3197729328" sldId="273"/>
            <ac:spMk id="119" creationId="{5D2A50CA-1C6D-9248-806C-8753741C6F28}"/>
          </ac:spMkLst>
        </pc:spChg>
        <pc:spChg chg="del mod">
          <ac:chgData name="Caroline Bird" userId="833b98422353e469" providerId="LiveId" clId="{B8E1AA10-14FA-544D-843C-08C065D995B9}" dt="2020-04-15T13:26:56.353" v="307" actId="478"/>
          <ac:spMkLst>
            <pc:docMk/>
            <pc:sldMk cId="3197729328" sldId="273"/>
            <ac:spMk id="123" creationId="{17948A7B-AC89-B542-A7BA-056EA0DE0304}"/>
          </ac:spMkLst>
        </pc:spChg>
        <pc:spChg chg="mod">
          <ac:chgData name="Caroline Bird" userId="833b98422353e469" providerId="LiveId" clId="{B8E1AA10-14FA-544D-843C-08C065D995B9}" dt="2020-04-15T13:31:10.927" v="352" actId="1076"/>
          <ac:spMkLst>
            <pc:docMk/>
            <pc:sldMk cId="3197729328" sldId="273"/>
            <ac:spMk id="142" creationId="{AFF75A23-F9B1-904A-884F-913B32CAFA0F}"/>
          </ac:spMkLst>
        </pc:spChg>
        <pc:spChg chg="mod">
          <ac:chgData name="Caroline Bird" userId="833b98422353e469" providerId="LiveId" clId="{B8E1AA10-14FA-544D-843C-08C065D995B9}" dt="2020-04-15T13:25:28.253" v="252" actId="1076"/>
          <ac:spMkLst>
            <pc:docMk/>
            <pc:sldMk cId="3197729328" sldId="273"/>
            <ac:spMk id="154" creationId="{85F4EC4B-45E2-A84C-A36A-41D3F9FFFF98}"/>
          </ac:spMkLst>
        </pc:spChg>
        <pc:spChg chg="mod">
          <ac:chgData name="Caroline Bird" userId="833b98422353e469" providerId="LiveId" clId="{B8E1AA10-14FA-544D-843C-08C065D995B9}" dt="2020-04-15T13:32:09.390" v="360" actId="1076"/>
          <ac:spMkLst>
            <pc:docMk/>
            <pc:sldMk cId="3197729328" sldId="273"/>
            <ac:spMk id="180" creationId="{645349D5-51DA-7343-B8C8-4E551F979513}"/>
          </ac:spMkLst>
        </pc:spChg>
        <pc:spChg chg="mod">
          <ac:chgData name="Caroline Bird" userId="833b98422353e469" providerId="LiveId" clId="{B8E1AA10-14FA-544D-843C-08C065D995B9}" dt="2020-04-15T13:26:54.010" v="306" actId="20577"/>
          <ac:spMkLst>
            <pc:docMk/>
            <pc:sldMk cId="3197729328" sldId="273"/>
            <ac:spMk id="217" creationId="{762CBB7F-2C90-CC4E-9E32-C0EF3703DCE7}"/>
          </ac:spMkLst>
        </pc:spChg>
        <pc:cxnChg chg="del mod">
          <ac:chgData name="Caroline Bird" userId="833b98422353e469" providerId="LiveId" clId="{B8E1AA10-14FA-544D-843C-08C065D995B9}" dt="2020-04-15T13:22:53.455" v="241" actId="478"/>
          <ac:cxnSpMkLst>
            <pc:docMk/>
            <pc:sldMk cId="3197729328" sldId="273"/>
            <ac:cxnSpMk id="6" creationId="{B47D1A71-A96A-3C42-9857-053DEA62D677}"/>
          </ac:cxnSpMkLst>
        </pc:cxnChg>
        <pc:cxnChg chg="del mod">
          <ac:chgData name="Caroline Bird" userId="833b98422353e469" providerId="LiveId" clId="{B8E1AA10-14FA-544D-843C-08C065D995B9}" dt="2020-04-15T13:22:49.064" v="238" actId="478"/>
          <ac:cxnSpMkLst>
            <pc:docMk/>
            <pc:sldMk cId="3197729328" sldId="273"/>
            <ac:cxnSpMk id="37" creationId="{425A1DCA-17F7-F947-B081-AEF43F4AB65B}"/>
          </ac:cxnSpMkLst>
        </pc:cxnChg>
        <pc:cxnChg chg="del mod">
          <ac:chgData name="Caroline Bird" userId="833b98422353e469" providerId="LiveId" clId="{B8E1AA10-14FA-544D-843C-08C065D995B9}" dt="2020-04-15T13:22:47.816" v="237" actId="478"/>
          <ac:cxnSpMkLst>
            <pc:docMk/>
            <pc:sldMk cId="3197729328" sldId="273"/>
            <ac:cxnSpMk id="45" creationId="{00BDD294-999C-C24E-8581-564DD12EEA95}"/>
          </ac:cxnSpMkLst>
        </pc:cxnChg>
        <pc:cxnChg chg="mod">
          <ac:chgData name="Caroline Bird" userId="833b98422353e469" providerId="LiveId" clId="{B8E1AA10-14FA-544D-843C-08C065D995B9}" dt="2020-04-15T13:32:12.843" v="362" actId="1076"/>
          <ac:cxnSpMkLst>
            <pc:docMk/>
            <pc:sldMk cId="3197729328" sldId="273"/>
            <ac:cxnSpMk id="49" creationId="{29739234-D6B7-8649-95EC-CB0374470E32}"/>
          </ac:cxnSpMkLst>
        </pc:cxnChg>
        <pc:cxnChg chg="del mod">
          <ac:chgData name="Caroline Bird" userId="833b98422353e469" providerId="LiveId" clId="{B8E1AA10-14FA-544D-843C-08C065D995B9}" dt="2020-04-15T13:22:52.071" v="240" actId="478"/>
          <ac:cxnSpMkLst>
            <pc:docMk/>
            <pc:sldMk cId="3197729328" sldId="273"/>
            <ac:cxnSpMk id="70" creationId="{ED460F32-7091-A74B-9257-E8F4ED41B7CF}"/>
          </ac:cxnSpMkLst>
        </pc:cxnChg>
        <pc:cxnChg chg="add mod">
          <ac:chgData name="Caroline Bird" userId="833b98422353e469" providerId="LiveId" clId="{B8E1AA10-14FA-544D-843C-08C065D995B9}" dt="2020-04-15T13:31:29.250" v="353" actId="14100"/>
          <ac:cxnSpMkLst>
            <pc:docMk/>
            <pc:sldMk cId="3197729328" sldId="273"/>
            <ac:cxnSpMk id="72" creationId="{D24E1E41-9BED-554C-ADBA-DEA058BC5C85}"/>
          </ac:cxnSpMkLst>
        </pc:cxnChg>
        <pc:cxnChg chg="mod">
          <ac:chgData name="Caroline Bird" userId="833b98422353e469" providerId="LiveId" clId="{B8E1AA10-14FA-544D-843C-08C065D995B9}" dt="2020-04-15T13:32:10.882" v="361" actId="1076"/>
          <ac:cxnSpMkLst>
            <pc:docMk/>
            <pc:sldMk cId="3197729328" sldId="273"/>
            <ac:cxnSpMk id="73" creationId="{16B60CB4-B2C3-D342-9709-7179C9CA9B40}"/>
          </ac:cxnSpMkLst>
        </pc:cxnChg>
        <pc:cxnChg chg="add mod">
          <ac:chgData name="Caroline Bird" userId="833b98422353e469" providerId="LiveId" clId="{B8E1AA10-14FA-544D-843C-08C065D995B9}" dt="2020-04-15T13:29:51.744" v="343" actId="1076"/>
          <ac:cxnSpMkLst>
            <pc:docMk/>
            <pc:sldMk cId="3197729328" sldId="273"/>
            <ac:cxnSpMk id="76" creationId="{51AEF096-6EDD-774F-8BFA-A8CE8F265F5D}"/>
          </ac:cxnSpMkLst>
        </pc:cxnChg>
        <pc:cxnChg chg="mod">
          <ac:chgData name="Caroline Bird" userId="833b98422353e469" providerId="LiveId" clId="{B8E1AA10-14FA-544D-843C-08C065D995B9}" dt="2020-04-15T13:31:34.104" v="354" actId="1076"/>
          <ac:cxnSpMkLst>
            <pc:docMk/>
            <pc:sldMk cId="3197729328" sldId="273"/>
            <ac:cxnSpMk id="79" creationId="{E915BD04-C65C-5F44-A2D5-CA7E2178B4BE}"/>
          </ac:cxnSpMkLst>
        </pc:cxnChg>
        <pc:cxnChg chg="add mod">
          <ac:chgData name="Caroline Bird" userId="833b98422353e469" providerId="LiveId" clId="{B8E1AA10-14FA-544D-843C-08C065D995B9}" dt="2020-04-15T13:30:03.069" v="347" actId="14100"/>
          <ac:cxnSpMkLst>
            <pc:docMk/>
            <pc:sldMk cId="3197729328" sldId="273"/>
            <ac:cxnSpMk id="81" creationId="{F5ACEE4D-B084-3F48-9191-2384D17B6A98}"/>
          </ac:cxnSpMkLst>
        </pc:cxnChg>
        <pc:cxnChg chg="mod">
          <ac:chgData name="Caroline Bird" userId="833b98422353e469" providerId="LiveId" clId="{B8E1AA10-14FA-544D-843C-08C065D995B9}" dt="2020-04-15T13:29:38.622" v="337" actId="14100"/>
          <ac:cxnSpMkLst>
            <pc:docMk/>
            <pc:sldMk cId="3197729328" sldId="273"/>
            <ac:cxnSpMk id="86" creationId="{39E53FE6-3B5C-5644-826B-4B0413E82CEA}"/>
          </ac:cxnSpMkLst>
        </pc:cxnChg>
        <pc:cxnChg chg="add mod">
          <ac:chgData name="Caroline Bird" userId="833b98422353e469" providerId="LiveId" clId="{B8E1AA10-14FA-544D-843C-08C065D995B9}" dt="2020-04-15T13:32:04.111" v="357" actId="1076"/>
          <ac:cxnSpMkLst>
            <pc:docMk/>
            <pc:sldMk cId="3197729328" sldId="273"/>
            <ac:cxnSpMk id="88" creationId="{AE011C7B-89BC-1746-8CAD-4E1F6024EFB3}"/>
          </ac:cxnSpMkLst>
        </pc:cxnChg>
        <pc:cxnChg chg="add mod">
          <ac:chgData name="Caroline Bird" userId="833b98422353e469" providerId="LiveId" clId="{B8E1AA10-14FA-544D-843C-08C065D995B9}" dt="2020-04-15T13:32:02.380" v="356" actId="1076"/>
          <ac:cxnSpMkLst>
            <pc:docMk/>
            <pc:sldMk cId="3197729328" sldId="273"/>
            <ac:cxnSpMk id="89" creationId="{C4996316-4CA1-5E45-8450-80E9D71E4DFA}"/>
          </ac:cxnSpMkLst>
        </pc:cxnChg>
        <pc:cxnChg chg="mod">
          <ac:chgData name="Caroline Bird" userId="833b98422353e469" providerId="LiveId" clId="{B8E1AA10-14FA-544D-843C-08C065D995B9}" dt="2020-04-15T13:31:34.104" v="354" actId="1076"/>
          <ac:cxnSpMkLst>
            <pc:docMk/>
            <pc:sldMk cId="3197729328" sldId="273"/>
            <ac:cxnSpMk id="116" creationId="{2CCD968B-8825-4244-9CC5-AE8AC10FCD23}"/>
          </ac:cxnSpMkLst>
        </pc:cxnChg>
        <pc:cxnChg chg="del mod">
          <ac:chgData name="Caroline Bird" userId="833b98422353e469" providerId="LiveId" clId="{B8E1AA10-14FA-544D-843C-08C065D995B9}" dt="2020-04-15T13:26:57.900" v="308" actId="478"/>
          <ac:cxnSpMkLst>
            <pc:docMk/>
            <pc:sldMk cId="3197729328" sldId="273"/>
            <ac:cxnSpMk id="124" creationId="{AA90CAB8-1D73-C54E-A0A4-4A4C57C276F0}"/>
          </ac:cxnSpMkLst>
        </pc:cxnChg>
        <pc:cxnChg chg="mod">
          <ac:chgData name="Caroline Bird" userId="833b98422353e469" providerId="LiveId" clId="{B8E1AA10-14FA-544D-843C-08C065D995B9}" dt="2020-04-15T13:31:34.104" v="354" actId="1076"/>
          <ac:cxnSpMkLst>
            <pc:docMk/>
            <pc:sldMk cId="3197729328" sldId="273"/>
            <ac:cxnSpMk id="126" creationId="{7A267B3D-644A-7C41-8320-13812284551C}"/>
          </ac:cxnSpMkLst>
        </pc:cxnChg>
        <pc:cxnChg chg="del mod">
          <ac:chgData name="Caroline Bird" userId="833b98422353e469" providerId="LiveId" clId="{B8E1AA10-14FA-544D-843C-08C065D995B9}" dt="2020-04-15T13:22:50.280" v="239" actId="478"/>
          <ac:cxnSpMkLst>
            <pc:docMk/>
            <pc:sldMk cId="3197729328" sldId="273"/>
            <ac:cxnSpMk id="128" creationId="{E4EDB8A7-CD5B-1F4A-A27A-CA5A9FEE4E57}"/>
          </ac:cxnSpMkLst>
        </pc:cxnChg>
        <pc:cxnChg chg="del mod">
          <ac:chgData name="Caroline Bird" userId="833b98422353e469" providerId="LiveId" clId="{B8E1AA10-14FA-544D-843C-08C065D995B9}" dt="2020-04-15T13:22:54.645" v="242" actId="478"/>
          <ac:cxnSpMkLst>
            <pc:docMk/>
            <pc:sldMk cId="3197729328" sldId="273"/>
            <ac:cxnSpMk id="150" creationId="{759EBBCF-08DA-FD44-A5A7-F448DBA44B99}"/>
          </ac:cxnSpMkLst>
        </pc:cxnChg>
        <pc:cxnChg chg="mod">
          <ac:chgData name="Caroline Bird" userId="833b98422353e469" providerId="LiveId" clId="{B8E1AA10-14FA-544D-843C-08C065D995B9}" dt="2020-04-15T13:25:28.253" v="252" actId="1076"/>
          <ac:cxnSpMkLst>
            <pc:docMk/>
            <pc:sldMk cId="3197729328" sldId="273"/>
            <ac:cxnSpMk id="155" creationId="{9412A325-6D64-A845-89B5-746BAEACAC3C}"/>
          </ac:cxnSpMkLst>
        </pc:cxnChg>
        <pc:cxnChg chg="mod">
          <ac:chgData name="Caroline Bird" userId="833b98422353e469" providerId="LiveId" clId="{B8E1AA10-14FA-544D-843C-08C065D995B9}" dt="2020-04-15T13:25:29.634" v="253" actId="1076"/>
          <ac:cxnSpMkLst>
            <pc:docMk/>
            <pc:sldMk cId="3197729328" sldId="273"/>
            <ac:cxnSpMk id="172" creationId="{B6B55B33-DECA-7341-8976-F87BBA99CCC3}"/>
          </ac:cxnSpMkLst>
        </pc:cxnChg>
        <pc:cxnChg chg="mod">
          <ac:chgData name="Caroline Bird" userId="833b98422353e469" providerId="LiveId" clId="{B8E1AA10-14FA-544D-843C-08C065D995B9}" dt="2020-04-15T13:31:10.927" v="352" actId="1076"/>
          <ac:cxnSpMkLst>
            <pc:docMk/>
            <pc:sldMk cId="3197729328" sldId="273"/>
            <ac:cxnSpMk id="173" creationId="{DBF2EBA2-7D75-C14B-826D-0F39FF3A3B27}"/>
          </ac:cxnSpMkLst>
        </pc:cxnChg>
        <pc:cxnChg chg="mod">
          <ac:chgData name="Caroline Bird" userId="833b98422353e469" providerId="LiveId" clId="{B8E1AA10-14FA-544D-843C-08C065D995B9}" dt="2020-04-15T13:32:09.390" v="360" actId="1076"/>
          <ac:cxnSpMkLst>
            <pc:docMk/>
            <pc:sldMk cId="3197729328" sldId="273"/>
            <ac:cxnSpMk id="181" creationId="{5255781A-A9F2-2447-AF47-18F476BFF991}"/>
          </ac:cxnSpMkLst>
        </pc:cxnChg>
        <pc:cxnChg chg="mod">
          <ac:chgData name="Caroline Bird" userId="833b98422353e469" providerId="LiveId" clId="{B8E1AA10-14FA-544D-843C-08C065D995B9}" dt="2020-04-15T13:32:02.380" v="356" actId="1076"/>
          <ac:cxnSpMkLst>
            <pc:docMk/>
            <pc:sldMk cId="3197729328" sldId="273"/>
            <ac:cxnSpMk id="218" creationId="{5B72DCC9-23F7-0441-A7DC-ACDDDE27B5EF}"/>
          </ac:cxnSpMkLst>
        </pc:cxnChg>
        <pc:cxnChg chg="mod">
          <ac:chgData name="Caroline Bird" userId="833b98422353e469" providerId="LiveId" clId="{B8E1AA10-14FA-544D-843C-08C065D995B9}" dt="2020-04-15T13:31:10.927" v="352" actId="1076"/>
          <ac:cxnSpMkLst>
            <pc:docMk/>
            <pc:sldMk cId="3197729328" sldId="273"/>
            <ac:cxnSpMk id="243" creationId="{E0A01111-B795-B341-89F5-7E920A2E7CF8}"/>
          </ac:cxnSpMkLst>
        </pc:cxnChg>
      </pc:sldChg>
      <pc:sldChg chg="addSp delSp modSp add">
        <pc:chgData name="Caroline Bird" userId="833b98422353e469" providerId="LiveId" clId="{B8E1AA10-14FA-544D-843C-08C065D995B9}" dt="2020-04-26T12:02:09.417" v="500" actId="20577"/>
        <pc:sldMkLst>
          <pc:docMk/>
          <pc:sldMk cId="2825305121" sldId="274"/>
        </pc:sldMkLst>
        <pc:spChg chg="add mod">
          <ac:chgData name="Caroline Bird" userId="833b98422353e469" providerId="LiveId" clId="{B8E1AA10-14FA-544D-843C-08C065D995B9}" dt="2020-04-15T13:44:36.305" v="492" actId="115"/>
          <ac:spMkLst>
            <pc:docMk/>
            <pc:sldMk cId="2825305121" sldId="274"/>
            <ac:spMk id="2" creationId="{D78EDD81-FEEF-D04F-9169-775138F9F5BE}"/>
          </ac:spMkLst>
        </pc:spChg>
        <pc:spChg chg="add del">
          <ac:chgData name="Caroline Bird" userId="833b98422353e469" providerId="LiveId" clId="{B8E1AA10-14FA-544D-843C-08C065D995B9}" dt="2020-04-15T13:33:31.004" v="385"/>
          <ac:spMkLst>
            <pc:docMk/>
            <pc:sldMk cId="2825305121" sldId="274"/>
            <ac:spMk id="3" creationId="{7E7DC321-9145-454C-B73C-E8FD0984925B}"/>
          </ac:spMkLst>
        </pc:spChg>
        <pc:spChg chg="add del">
          <ac:chgData name="Caroline Bird" userId="833b98422353e469" providerId="LiveId" clId="{B8E1AA10-14FA-544D-843C-08C065D995B9}" dt="2020-04-15T13:33:31.004" v="385"/>
          <ac:spMkLst>
            <pc:docMk/>
            <pc:sldMk cId="2825305121" sldId="274"/>
            <ac:spMk id="4" creationId="{93A701E0-E458-1F46-95E5-CE1E1E7CF297}"/>
          </ac:spMkLst>
        </pc:spChg>
        <pc:spChg chg="add del">
          <ac:chgData name="Caroline Bird" userId="833b98422353e469" providerId="LiveId" clId="{B8E1AA10-14FA-544D-843C-08C065D995B9}" dt="2020-04-15T13:33:31.004" v="385"/>
          <ac:spMkLst>
            <pc:docMk/>
            <pc:sldMk cId="2825305121" sldId="274"/>
            <ac:spMk id="5" creationId="{0EFEDCA8-1C70-8E45-AA54-A87E63B0CA20}"/>
          </ac:spMkLst>
        </pc:spChg>
        <pc:spChg chg="add del">
          <ac:chgData name="Caroline Bird" userId="833b98422353e469" providerId="LiveId" clId="{B8E1AA10-14FA-544D-843C-08C065D995B9}" dt="2020-04-15T13:33:31.004" v="385"/>
          <ac:spMkLst>
            <pc:docMk/>
            <pc:sldMk cId="2825305121" sldId="274"/>
            <ac:spMk id="6" creationId="{59C2DFD7-E18F-984E-AEE9-6E20ECCB5F0F}"/>
          </ac:spMkLst>
        </pc:spChg>
        <pc:spChg chg="add mod">
          <ac:chgData name="Caroline Bird" userId="833b98422353e469" providerId="LiveId" clId="{B8E1AA10-14FA-544D-843C-08C065D995B9}" dt="2020-04-15T13:33:44.161" v="387" actId="1076"/>
          <ac:spMkLst>
            <pc:docMk/>
            <pc:sldMk cId="2825305121" sldId="274"/>
            <ac:spMk id="7" creationId="{F1011D29-666F-E147-8B1D-A7B4BA64190B}"/>
          </ac:spMkLst>
        </pc:spChg>
        <pc:spChg chg="add mod">
          <ac:chgData name="Caroline Bird" userId="833b98422353e469" providerId="LiveId" clId="{B8E1AA10-14FA-544D-843C-08C065D995B9}" dt="2020-04-15T13:33:51.355" v="389" actId="1076"/>
          <ac:spMkLst>
            <pc:docMk/>
            <pc:sldMk cId="2825305121" sldId="274"/>
            <ac:spMk id="8" creationId="{97E6F41E-38E6-8E40-9F91-0896D64F35D7}"/>
          </ac:spMkLst>
        </pc:spChg>
        <pc:spChg chg="add mod">
          <ac:chgData name="Caroline Bird" userId="833b98422353e469" providerId="LiveId" clId="{B8E1AA10-14FA-544D-843C-08C065D995B9}" dt="2020-04-15T13:33:44.161" v="387" actId="1076"/>
          <ac:spMkLst>
            <pc:docMk/>
            <pc:sldMk cId="2825305121" sldId="274"/>
            <ac:spMk id="10" creationId="{604BF883-38F9-1944-A7CA-11872B2F3C21}"/>
          </ac:spMkLst>
        </pc:spChg>
        <pc:spChg chg="add mod">
          <ac:chgData name="Caroline Bird" userId="833b98422353e469" providerId="LiveId" clId="{B8E1AA10-14FA-544D-843C-08C065D995B9}" dt="2020-04-15T13:33:47.052" v="388" actId="1076"/>
          <ac:spMkLst>
            <pc:docMk/>
            <pc:sldMk cId="2825305121" sldId="274"/>
            <ac:spMk id="12" creationId="{78EE81C7-16EA-194C-8734-41AFA06ADA45}"/>
          </ac:spMkLst>
        </pc:spChg>
        <pc:spChg chg="add mod">
          <ac:chgData name="Caroline Bird" userId="833b98422353e469" providerId="LiveId" clId="{B8E1AA10-14FA-544D-843C-08C065D995B9}" dt="2020-04-15T13:34:13.950" v="391" actId="1076"/>
          <ac:spMkLst>
            <pc:docMk/>
            <pc:sldMk cId="2825305121" sldId="274"/>
            <ac:spMk id="16" creationId="{FFD57B0D-105E-2545-BB3F-2E89CC9C8C1D}"/>
          </ac:spMkLst>
        </pc:spChg>
        <pc:spChg chg="add mod">
          <ac:chgData name="Caroline Bird" userId="833b98422353e469" providerId="LiveId" clId="{B8E1AA10-14FA-544D-843C-08C065D995B9}" dt="2020-04-15T13:34:27.767" v="399" actId="1076"/>
          <ac:spMkLst>
            <pc:docMk/>
            <pc:sldMk cId="2825305121" sldId="274"/>
            <ac:spMk id="17" creationId="{5F47FAD3-6E04-8343-94AF-9ACF96287083}"/>
          </ac:spMkLst>
        </pc:spChg>
        <pc:spChg chg="add mod">
          <ac:chgData name="Caroline Bird" userId="833b98422353e469" providerId="LiveId" clId="{B8E1AA10-14FA-544D-843C-08C065D995B9}" dt="2020-04-15T13:39:49.045" v="485" actId="1076"/>
          <ac:spMkLst>
            <pc:docMk/>
            <pc:sldMk cId="2825305121" sldId="274"/>
            <ac:spMk id="19" creationId="{7997A91D-9B50-AE42-9CF1-B21C52B6BE16}"/>
          </ac:spMkLst>
        </pc:spChg>
        <pc:spChg chg="add mod">
          <ac:chgData name="Caroline Bird" userId="833b98422353e469" providerId="LiveId" clId="{B8E1AA10-14FA-544D-843C-08C065D995B9}" dt="2020-04-26T12:02:09.417" v="500" actId="20577"/>
          <ac:spMkLst>
            <pc:docMk/>
            <pc:sldMk cId="2825305121" sldId="274"/>
            <ac:spMk id="21" creationId="{D3E20A3C-022B-4145-A6AA-B146AEC39FD1}"/>
          </ac:spMkLst>
        </pc:spChg>
        <pc:spChg chg="add mod">
          <ac:chgData name="Caroline Bird" userId="833b98422353e469" providerId="LiveId" clId="{B8E1AA10-14FA-544D-843C-08C065D995B9}" dt="2020-04-15T13:37:01.411" v="442" actId="1076"/>
          <ac:spMkLst>
            <pc:docMk/>
            <pc:sldMk cId="2825305121" sldId="274"/>
            <ac:spMk id="32" creationId="{DBB6CB2B-074B-FF41-8D21-83098B67D3BE}"/>
          </ac:spMkLst>
        </pc:spChg>
        <pc:spChg chg="add mod">
          <ac:chgData name="Caroline Bird" userId="833b98422353e469" providerId="LiveId" clId="{B8E1AA10-14FA-544D-843C-08C065D995B9}" dt="2020-04-15T13:39:02.240" v="467" actId="1076"/>
          <ac:spMkLst>
            <pc:docMk/>
            <pc:sldMk cId="2825305121" sldId="274"/>
            <ac:spMk id="33" creationId="{5DD1D266-5A81-E948-90E5-9188390593D4}"/>
          </ac:spMkLst>
        </pc:spChg>
        <pc:spChg chg="add mod">
          <ac:chgData name="Caroline Bird" userId="833b98422353e469" providerId="LiveId" clId="{B8E1AA10-14FA-544D-843C-08C065D995B9}" dt="2020-04-15T13:39:04.803" v="468" actId="1076"/>
          <ac:spMkLst>
            <pc:docMk/>
            <pc:sldMk cId="2825305121" sldId="274"/>
            <ac:spMk id="34" creationId="{445D1998-958B-3D4E-9A3A-BD21AFF76F86}"/>
          </ac:spMkLst>
        </pc:spChg>
        <pc:spChg chg="add mod">
          <ac:chgData name="Caroline Bird" userId="833b98422353e469" providerId="LiveId" clId="{B8E1AA10-14FA-544D-843C-08C065D995B9}" dt="2020-04-15T13:38:58.149" v="465" actId="1076"/>
          <ac:spMkLst>
            <pc:docMk/>
            <pc:sldMk cId="2825305121" sldId="274"/>
            <ac:spMk id="37" creationId="{C944FC8F-0157-3A4F-85F6-2270DE8D8E00}"/>
          </ac:spMkLst>
        </pc:spChg>
        <pc:spChg chg="add mod">
          <ac:chgData name="Caroline Bird" userId="833b98422353e469" providerId="LiveId" clId="{B8E1AA10-14FA-544D-843C-08C065D995B9}" dt="2020-04-15T13:40:23.592" v="491" actId="20577"/>
          <ac:spMkLst>
            <pc:docMk/>
            <pc:sldMk cId="2825305121" sldId="274"/>
            <ac:spMk id="70" creationId="{E37E7BC1-56C9-A145-8A1F-76DE3029DCDF}"/>
          </ac:spMkLst>
        </pc:spChg>
        <pc:spChg chg="add mod">
          <ac:chgData name="Caroline Bird" userId="833b98422353e469" providerId="LiveId" clId="{B8E1AA10-14FA-544D-843C-08C065D995B9}" dt="2020-04-15T13:39:19.831" v="473" actId="1076"/>
          <ac:spMkLst>
            <pc:docMk/>
            <pc:sldMk cId="2825305121" sldId="274"/>
            <ac:spMk id="71" creationId="{06AB69AB-6B4E-6B44-9234-ED88B7A81A62}"/>
          </ac:spMkLst>
        </pc:spChg>
        <pc:spChg chg="add mod">
          <ac:chgData name="Caroline Bird" userId="833b98422353e469" providerId="LiveId" clId="{B8E1AA10-14FA-544D-843C-08C065D995B9}" dt="2020-04-15T13:39:23.982" v="474" actId="1076"/>
          <ac:spMkLst>
            <pc:docMk/>
            <pc:sldMk cId="2825305121" sldId="274"/>
            <ac:spMk id="73" creationId="{A59C53E4-EDBC-4D49-A017-8ADD1EFA145B}"/>
          </ac:spMkLst>
        </pc:spChg>
        <pc:spChg chg="add mod">
          <ac:chgData name="Caroline Bird" userId="833b98422353e469" providerId="LiveId" clId="{B8E1AA10-14FA-544D-843C-08C065D995B9}" dt="2020-04-15T13:36:40.733" v="433" actId="1076"/>
          <ac:spMkLst>
            <pc:docMk/>
            <pc:sldMk cId="2825305121" sldId="274"/>
            <ac:spMk id="74" creationId="{D18788D1-899F-2640-B42B-D7885A638B87}"/>
          </ac:spMkLst>
        </pc:spChg>
        <pc:spChg chg="add del">
          <ac:chgData name="Caroline Bird" userId="833b98422353e469" providerId="LiveId" clId="{B8E1AA10-14FA-544D-843C-08C065D995B9}" dt="2020-04-15T13:37:40.506" v="445"/>
          <ac:spMkLst>
            <pc:docMk/>
            <pc:sldMk cId="2825305121" sldId="274"/>
            <ac:spMk id="95" creationId="{1E1F09B0-89DC-0847-B035-86C2BBA9AF64}"/>
          </ac:spMkLst>
        </pc:spChg>
        <pc:spChg chg="add del">
          <ac:chgData name="Caroline Bird" userId="833b98422353e469" providerId="LiveId" clId="{B8E1AA10-14FA-544D-843C-08C065D995B9}" dt="2020-04-15T13:37:40.506" v="445"/>
          <ac:spMkLst>
            <pc:docMk/>
            <pc:sldMk cId="2825305121" sldId="274"/>
            <ac:spMk id="96" creationId="{D6E894AB-55B3-3B46-9205-517BC91C2EF5}"/>
          </ac:spMkLst>
        </pc:spChg>
        <pc:spChg chg="add del">
          <ac:chgData name="Caroline Bird" userId="833b98422353e469" providerId="LiveId" clId="{B8E1AA10-14FA-544D-843C-08C065D995B9}" dt="2020-04-15T13:37:40.506" v="445"/>
          <ac:spMkLst>
            <pc:docMk/>
            <pc:sldMk cId="2825305121" sldId="274"/>
            <ac:spMk id="97" creationId="{FF5B9BEB-C38F-A447-B762-334716B63635}"/>
          </ac:spMkLst>
        </pc:spChg>
        <pc:spChg chg="add del">
          <ac:chgData name="Caroline Bird" userId="833b98422353e469" providerId="LiveId" clId="{B8E1AA10-14FA-544D-843C-08C065D995B9}" dt="2020-04-15T13:37:40.506" v="445"/>
          <ac:spMkLst>
            <pc:docMk/>
            <pc:sldMk cId="2825305121" sldId="274"/>
            <ac:spMk id="98" creationId="{9A668927-583A-884B-BE91-9E794AA7BDFE}"/>
          </ac:spMkLst>
        </pc:spChg>
        <pc:spChg chg="add del">
          <ac:chgData name="Caroline Bird" userId="833b98422353e469" providerId="LiveId" clId="{B8E1AA10-14FA-544D-843C-08C065D995B9}" dt="2020-04-15T13:37:40.506" v="445"/>
          <ac:spMkLst>
            <pc:docMk/>
            <pc:sldMk cId="2825305121" sldId="274"/>
            <ac:spMk id="102" creationId="{FDC4F539-9D0B-5E4F-BC84-F2B0C2C29236}"/>
          </ac:spMkLst>
        </pc:spChg>
        <pc:spChg chg="add mod">
          <ac:chgData name="Caroline Bird" userId="833b98422353e469" providerId="LiveId" clId="{B8E1AA10-14FA-544D-843C-08C065D995B9}" dt="2020-04-15T13:37:50.606" v="447" actId="1076"/>
          <ac:spMkLst>
            <pc:docMk/>
            <pc:sldMk cId="2825305121" sldId="274"/>
            <ac:spMk id="104" creationId="{A36A3253-F214-BD41-A4A0-074D6174A5C7}"/>
          </ac:spMkLst>
        </pc:spChg>
        <pc:spChg chg="add mod">
          <ac:chgData name="Caroline Bird" userId="833b98422353e469" providerId="LiveId" clId="{B8E1AA10-14FA-544D-843C-08C065D995B9}" dt="2020-04-15T13:39:44.172" v="482" actId="1076"/>
          <ac:spMkLst>
            <pc:docMk/>
            <pc:sldMk cId="2825305121" sldId="274"/>
            <ac:spMk id="105" creationId="{98829BBD-CFE8-C241-A5DB-90E519DC1E82}"/>
          </ac:spMkLst>
        </pc:spChg>
        <pc:spChg chg="add mod">
          <ac:chgData name="Caroline Bird" userId="833b98422353e469" providerId="LiveId" clId="{B8E1AA10-14FA-544D-843C-08C065D995B9}" dt="2020-04-15T13:39:45.873" v="483" actId="1076"/>
          <ac:spMkLst>
            <pc:docMk/>
            <pc:sldMk cId="2825305121" sldId="274"/>
            <ac:spMk id="106" creationId="{11570EEE-A239-C545-BBB3-B7DAC1B3CE33}"/>
          </ac:spMkLst>
        </pc:spChg>
        <pc:spChg chg="add mod">
          <ac:chgData name="Caroline Bird" userId="833b98422353e469" providerId="LiveId" clId="{B8E1AA10-14FA-544D-843C-08C065D995B9}" dt="2020-04-15T13:38:00.978" v="450" actId="1076"/>
          <ac:spMkLst>
            <pc:docMk/>
            <pc:sldMk cId="2825305121" sldId="274"/>
            <ac:spMk id="107" creationId="{8490768B-93C3-4446-9D4B-699B499B95E6}"/>
          </ac:spMkLst>
        </pc:spChg>
        <pc:spChg chg="add mod">
          <ac:chgData name="Caroline Bird" userId="833b98422353e469" providerId="LiveId" clId="{B8E1AA10-14FA-544D-843C-08C065D995B9}" dt="2020-04-15T13:38:04.740" v="451" actId="1076"/>
          <ac:spMkLst>
            <pc:docMk/>
            <pc:sldMk cId="2825305121" sldId="274"/>
            <ac:spMk id="111" creationId="{A1E508DB-D49E-CB43-B200-2302F27D6331}"/>
          </ac:spMkLst>
        </pc:spChg>
        <pc:spChg chg="add mod">
          <ac:chgData name="Caroline Bird" userId="833b98422353e469" providerId="LiveId" clId="{B8E1AA10-14FA-544D-843C-08C065D995B9}" dt="2020-04-15T13:38:27.850" v="455" actId="1076"/>
          <ac:spMkLst>
            <pc:docMk/>
            <pc:sldMk cId="2825305121" sldId="274"/>
            <ac:spMk id="121" creationId="{13A6A227-CD38-E14D-B589-D7D98B84E03C}"/>
          </ac:spMkLst>
        </pc:spChg>
        <pc:spChg chg="add mod">
          <ac:chgData name="Caroline Bird" userId="833b98422353e469" providerId="LiveId" clId="{B8E1AA10-14FA-544D-843C-08C065D995B9}" dt="2020-04-15T13:38:30.643" v="456" actId="1076"/>
          <ac:spMkLst>
            <pc:docMk/>
            <pc:sldMk cId="2825305121" sldId="274"/>
            <ac:spMk id="123" creationId="{18A77BE3-0652-2746-A2B9-6AAA3A766F27}"/>
          </ac:spMkLst>
        </pc:spChg>
        <pc:picChg chg="add del">
          <ac:chgData name="Caroline Bird" userId="833b98422353e469" providerId="LiveId" clId="{B8E1AA10-14FA-544D-843C-08C065D995B9}" dt="2020-04-15T13:35:05.475" v="408"/>
          <ac:picMkLst>
            <pc:docMk/>
            <pc:sldMk cId="2825305121" sldId="274"/>
            <ac:picMk id="43" creationId="{7FC0B9B3-9CE5-8643-9DCD-E4C63B7D9D11}"/>
          </ac:picMkLst>
        </pc:picChg>
        <pc:cxnChg chg="add mod">
          <ac:chgData name="Caroline Bird" userId="833b98422353e469" providerId="LiveId" clId="{B8E1AA10-14FA-544D-843C-08C065D995B9}" dt="2020-04-15T13:33:51.355" v="389" actId="1076"/>
          <ac:cxnSpMkLst>
            <pc:docMk/>
            <pc:sldMk cId="2825305121" sldId="274"/>
            <ac:cxnSpMk id="9" creationId="{495FE6B8-CF83-6C40-8F6B-E856EF59B765}"/>
          </ac:cxnSpMkLst>
        </pc:cxnChg>
        <pc:cxnChg chg="add mod">
          <ac:chgData name="Caroline Bird" userId="833b98422353e469" providerId="LiveId" clId="{B8E1AA10-14FA-544D-843C-08C065D995B9}" dt="2020-04-15T13:33:44.161" v="387" actId="1076"/>
          <ac:cxnSpMkLst>
            <pc:docMk/>
            <pc:sldMk cId="2825305121" sldId="274"/>
            <ac:cxnSpMk id="11" creationId="{E0A91FEC-C626-F04E-A35C-5EFE775B6E11}"/>
          </ac:cxnSpMkLst>
        </pc:cxnChg>
        <pc:cxnChg chg="add mod">
          <ac:chgData name="Caroline Bird" userId="833b98422353e469" providerId="LiveId" clId="{B8E1AA10-14FA-544D-843C-08C065D995B9}" dt="2020-04-15T13:33:47.052" v="388" actId="1076"/>
          <ac:cxnSpMkLst>
            <pc:docMk/>
            <pc:sldMk cId="2825305121" sldId="274"/>
            <ac:cxnSpMk id="13" creationId="{CD69B714-5E0C-3049-A03C-E9A7BE037139}"/>
          </ac:cxnSpMkLst>
        </pc:cxnChg>
        <pc:cxnChg chg="add mod">
          <ac:chgData name="Caroline Bird" userId="833b98422353e469" providerId="LiveId" clId="{B8E1AA10-14FA-544D-843C-08C065D995B9}" dt="2020-04-15T13:38:47.912" v="460" actId="14100"/>
          <ac:cxnSpMkLst>
            <pc:docMk/>
            <pc:sldMk cId="2825305121" sldId="274"/>
            <ac:cxnSpMk id="18" creationId="{37C959FE-E98D-114D-9514-E767EA482005}"/>
          </ac:cxnSpMkLst>
        </pc:cxnChg>
        <pc:cxnChg chg="add mod">
          <ac:chgData name="Caroline Bird" userId="833b98422353e469" providerId="LiveId" clId="{B8E1AA10-14FA-544D-843C-08C065D995B9}" dt="2020-04-15T13:39:49.045" v="485" actId="1076"/>
          <ac:cxnSpMkLst>
            <pc:docMk/>
            <pc:sldMk cId="2825305121" sldId="274"/>
            <ac:cxnSpMk id="20" creationId="{233DA5E8-FEA1-F242-9649-057D01697866}"/>
          </ac:cxnSpMkLst>
        </pc:cxnChg>
        <pc:cxnChg chg="add mod">
          <ac:chgData name="Caroline Bird" userId="833b98422353e469" providerId="LiveId" clId="{B8E1AA10-14FA-544D-843C-08C065D995B9}" dt="2020-04-15T13:39:47.329" v="484" actId="1076"/>
          <ac:cxnSpMkLst>
            <pc:docMk/>
            <pc:sldMk cId="2825305121" sldId="274"/>
            <ac:cxnSpMk id="22" creationId="{833A4CCC-AD4E-9D46-BC15-38E8C704FD68}"/>
          </ac:cxnSpMkLst>
        </pc:cxnChg>
        <pc:cxnChg chg="add mod">
          <ac:chgData name="Caroline Bird" userId="833b98422353e469" providerId="LiveId" clId="{B8E1AA10-14FA-544D-843C-08C065D995B9}" dt="2020-04-15T13:39:10.194" v="470" actId="14100"/>
          <ac:cxnSpMkLst>
            <pc:docMk/>
            <pc:sldMk cId="2825305121" sldId="274"/>
            <ac:cxnSpMk id="35" creationId="{30DCCBCC-AB56-7C4E-BD3C-603BEF763451}"/>
          </ac:cxnSpMkLst>
        </pc:cxnChg>
        <pc:cxnChg chg="add mod">
          <ac:chgData name="Caroline Bird" userId="833b98422353e469" providerId="LiveId" clId="{B8E1AA10-14FA-544D-843C-08C065D995B9}" dt="2020-04-15T13:37:03.779" v="443" actId="14100"/>
          <ac:cxnSpMkLst>
            <pc:docMk/>
            <pc:sldMk cId="2825305121" sldId="274"/>
            <ac:cxnSpMk id="36" creationId="{2E12928C-B13C-AA4E-ABDA-1201AC5F3874}"/>
          </ac:cxnSpMkLst>
        </pc:cxnChg>
        <pc:cxnChg chg="add mod">
          <ac:chgData name="Caroline Bird" userId="833b98422353e469" providerId="LiveId" clId="{B8E1AA10-14FA-544D-843C-08C065D995B9}" dt="2020-04-15T13:38:58.149" v="465" actId="1076"/>
          <ac:cxnSpMkLst>
            <pc:docMk/>
            <pc:sldMk cId="2825305121" sldId="274"/>
            <ac:cxnSpMk id="38" creationId="{CA52472B-AD8B-6442-985E-7A5F11C996A5}"/>
          </ac:cxnSpMkLst>
        </pc:cxnChg>
        <pc:cxnChg chg="add mod">
          <ac:chgData name="Caroline Bird" userId="833b98422353e469" providerId="LiveId" clId="{B8E1AA10-14FA-544D-843C-08C065D995B9}" dt="2020-04-15T13:39:02.240" v="467" actId="1076"/>
          <ac:cxnSpMkLst>
            <pc:docMk/>
            <pc:sldMk cId="2825305121" sldId="274"/>
            <ac:cxnSpMk id="39" creationId="{C7A72066-B295-164A-A2FD-605E33C7F332}"/>
          </ac:cxnSpMkLst>
        </pc:cxnChg>
        <pc:cxnChg chg="add del">
          <ac:chgData name="Caroline Bird" userId="833b98422353e469" providerId="LiveId" clId="{B8E1AA10-14FA-544D-843C-08C065D995B9}" dt="2020-04-15T13:35:02.128" v="406"/>
          <ac:cxnSpMkLst>
            <pc:docMk/>
            <pc:sldMk cId="2825305121" sldId="274"/>
            <ac:cxnSpMk id="42" creationId="{332F6423-2E02-7245-ABFE-630F6040CABC}"/>
          </ac:cxnSpMkLst>
        </pc:cxnChg>
        <pc:cxnChg chg="add del">
          <ac:chgData name="Caroline Bird" userId="833b98422353e469" providerId="LiveId" clId="{B8E1AA10-14FA-544D-843C-08C065D995B9}" dt="2020-04-15T13:35:15.114" v="410"/>
          <ac:cxnSpMkLst>
            <pc:docMk/>
            <pc:sldMk cId="2825305121" sldId="274"/>
            <ac:cxnSpMk id="44" creationId="{E80F5DD5-F98A-5A41-8FD4-2D9EF68E7F31}"/>
          </ac:cxnSpMkLst>
        </pc:cxnChg>
        <pc:cxnChg chg="add mod">
          <ac:chgData name="Caroline Bird" userId="833b98422353e469" providerId="LiveId" clId="{B8E1AA10-14FA-544D-843C-08C065D995B9}" dt="2020-04-15T13:39:02.240" v="467" actId="1076"/>
          <ac:cxnSpMkLst>
            <pc:docMk/>
            <pc:sldMk cId="2825305121" sldId="274"/>
            <ac:cxnSpMk id="45" creationId="{44974F26-3FCB-574C-8A9D-FB58E25612FF}"/>
          </ac:cxnSpMkLst>
        </pc:cxnChg>
        <pc:cxnChg chg="add mod">
          <ac:chgData name="Caroline Bird" userId="833b98422353e469" providerId="LiveId" clId="{B8E1AA10-14FA-544D-843C-08C065D995B9}" dt="2020-04-15T13:39:26.618" v="475" actId="1076"/>
          <ac:cxnSpMkLst>
            <pc:docMk/>
            <pc:sldMk cId="2825305121" sldId="274"/>
            <ac:cxnSpMk id="72" creationId="{1F6F2A4B-A4B0-B341-9F0F-23E4C12CA6ED}"/>
          </ac:cxnSpMkLst>
        </pc:cxnChg>
        <pc:cxnChg chg="add mod">
          <ac:chgData name="Caroline Bird" userId="833b98422353e469" providerId="LiveId" clId="{B8E1AA10-14FA-544D-843C-08C065D995B9}" dt="2020-04-15T13:39:26.618" v="475" actId="1076"/>
          <ac:cxnSpMkLst>
            <pc:docMk/>
            <pc:sldMk cId="2825305121" sldId="274"/>
            <ac:cxnSpMk id="75" creationId="{765F0959-85F4-B34D-A2E6-50CB4DE2E478}"/>
          </ac:cxnSpMkLst>
        </pc:cxnChg>
        <pc:cxnChg chg="add mod">
          <ac:chgData name="Caroline Bird" userId="833b98422353e469" providerId="LiveId" clId="{B8E1AA10-14FA-544D-843C-08C065D995B9}" dt="2020-04-15T13:39:26.618" v="475" actId="1076"/>
          <ac:cxnSpMkLst>
            <pc:docMk/>
            <pc:sldMk cId="2825305121" sldId="274"/>
            <ac:cxnSpMk id="76" creationId="{098C811F-BB10-BA41-B0FE-63DE66ACFA6F}"/>
          </ac:cxnSpMkLst>
        </pc:cxnChg>
        <pc:cxnChg chg="add mod">
          <ac:chgData name="Caroline Bird" userId="833b98422353e469" providerId="LiveId" clId="{B8E1AA10-14FA-544D-843C-08C065D995B9}" dt="2020-04-15T13:39:19.831" v="473" actId="1076"/>
          <ac:cxnSpMkLst>
            <pc:docMk/>
            <pc:sldMk cId="2825305121" sldId="274"/>
            <ac:cxnSpMk id="87" creationId="{70FCA7D6-681A-9947-A80F-B4D1050DE3D8}"/>
          </ac:cxnSpMkLst>
        </pc:cxnChg>
        <pc:cxnChg chg="add del">
          <ac:chgData name="Caroline Bird" userId="833b98422353e469" providerId="LiveId" clId="{B8E1AA10-14FA-544D-843C-08C065D995B9}" dt="2020-04-15T13:37:40.506" v="445"/>
          <ac:cxnSpMkLst>
            <pc:docMk/>
            <pc:sldMk cId="2825305121" sldId="274"/>
            <ac:cxnSpMk id="99" creationId="{B806CCCD-4E65-0D41-8D0E-6E39320F1E6D}"/>
          </ac:cxnSpMkLst>
        </pc:cxnChg>
        <pc:cxnChg chg="add del">
          <ac:chgData name="Caroline Bird" userId="833b98422353e469" providerId="LiveId" clId="{B8E1AA10-14FA-544D-843C-08C065D995B9}" dt="2020-04-15T13:37:40.506" v="445"/>
          <ac:cxnSpMkLst>
            <pc:docMk/>
            <pc:sldMk cId="2825305121" sldId="274"/>
            <ac:cxnSpMk id="100" creationId="{4549D703-BEBF-2845-9C51-577A4C83EC6F}"/>
          </ac:cxnSpMkLst>
        </pc:cxnChg>
        <pc:cxnChg chg="add del">
          <ac:chgData name="Caroline Bird" userId="833b98422353e469" providerId="LiveId" clId="{B8E1AA10-14FA-544D-843C-08C065D995B9}" dt="2020-04-15T13:37:40.506" v="445"/>
          <ac:cxnSpMkLst>
            <pc:docMk/>
            <pc:sldMk cId="2825305121" sldId="274"/>
            <ac:cxnSpMk id="101" creationId="{9F8AA93C-B984-014D-BB1C-0C389ACC422E}"/>
          </ac:cxnSpMkLst>
        </pc:cxnChg>
        <pc:cxnChg chg="add del">
          <ac:chgData name="Caroline Bird" userId="833b98422353e469" providerId="LiveId" clId="{B8E1AA10-14FA-544D-843C-08C065D995B9}" dt="2020-04-15T13:37:40.506" v="445"/>
          <ac:cxnSpMkLst>
            <pc:docMk/>
            <pc:sldMk cId="2825305121" sldId="274"/>
            <ac:cxnSpMk id="103" creationId="{2F75E488-92D8-6E41-BE4B-5E65981411B6}"/>
          </ac:cxnSpMkLst>
        </pc:cxnChg>
        <pc:cxnChg chg="add mod">
          <ac:chgData name="Caroline Bird" userId="833b98422353e469" providerId="LiveId" clId="{B8E1AA10-14FA-544D-843C-08C065D995B9}" dt="2020-04-15T13:39:44.172" v="482" actId="1076"/>
          <ac:cxnSpMkLst>
            <pc:docMk/>
            <pc:sldMk cId="2825305121" sldId="274"/>
            <ac:cxnSpMk id="108" creationId="{1474C35A-3FFF-E644-9BD9-9E2A7DE8E8C8}"/>
          </ac:cxnSpMkLst>
        </pc:cxnChg>
        <pc:cxnChg chg="add mod">
          <ac:chgData name="Caroline Bird" userId="833b98422353e469" providerId="LiveId" clId="{B8E1AA10-14FA-544D-843C-08C065D995B9}" dt="2020-04-15T13:39:45.873" v="483" actId="1076"/>
          <ac:cxnSpMkLst>
            <pc:docMk/>
            <pc:sldMk cId="2825305121" sldId="274"/>
            <ac:cxnSpMk id="109" creationId="{3BE98705-4E7D-0F4F-B0B7-334E0DDAA9A5}"/>
          </ac:cxnSpMkLst>
        </pc:cxnChg>
        <pc:cxnChg chg="add mod">
          <ac:chgData name="Caroline Bird" userId="833b98422353e469" providerId="LiveId" clId="{B8E1AA10-14FA-544D-843C-08C065D995B9}" dt="2020-04-15T13:38:00.978" v="450" actId="1076"/>
          <ac:cxnSpMkLst>
            <pc:docMk/>
            <pc:sldMk cId="2825305121" sldId="274"/>
            <ac:cxnSpMk id="110" creationId="{DC35028B-00A6-6F46-A4C1-93341D09D795}"/>
          </ac:cxnSpMkLst>
        </pc:cxnChg>
        <pc:cxnChg chg="add mod">
          <ac:chgData name="Caroline Bird" userId="833b98422353e469" providerId="LiveId" clId="{B8E1AA10-14FA-544D-843C-08C065D995B9}" dt="2020-04-15T13:39:56.893" v="487" actId="14100"/>
          <ac:cxnSpMkLst>
            <pc:docMk/>
            <pc:sldMk cId="2825305121" sldId="274"/>
            <ac:cxnSpMk id="112" creationId="{58CFD3EE-2266-A14C-ACBF-754716026E79}"/>
          </ac:cxnSpMkLst>
        </pc:cxnChg>
        <pc:cxnChg chg="add mod">
          <ac:chgData name="Caroline Bird" userId="833b98422353e469" providerId="LiveId" clId="{B8E1AA10-14FA-544D-843C-08C065D995B9}" dt="2020-04-15T13:39:54.497" v="486" actId="14100"/>
          <ac:cxnSpMkLst>
            <pc:docMk/>
            <pc:sldMk cId="2825305121" sldId="274"/>
            <ac:cxnSpMk id="122" creationId="{A40E3170-2B23-FA46-B35C-FB525DC2F3A4}"/>
          </ac:cxnSpMkLst>
        </pc:cxnChg>
        <pc:cxnChg chg="add mod">
          <ac:chgData name="Caroline Bird" userId="833b98422353e469" providerId="LiveId" clId="{B8E1AA10-14FA-544D-843C-08C065D995B9}" dt="2020-04-15T13:38:30.643" v="456" actId="1076"/>
          <ac:cxnSpMkLst>
            <pc:docMk/>
            <pc:sldMk cId="2825305121" sldId="274"/>
            <ac:cxnSpMk id="124" creationId="{9633CD9C-FDFE-1646-8DC5-B450DA8F405A}"/>
          </ac:cxnSpMkLst>
        </pc:cxnChg>
      </pc:sldChg>
    </pc:docChg>
  </pc:docChgLst>
  <pc:docChgLst>
    <pc:chgData name="Caroline Bird" userId="833b98422353e469" providerId="LiveId" clId="{4079588C-8B87-004D-AC08-C5BDE8CE3FC9}"/>
    <pc:docChg chg="custSel modSld">
      <pc:chgData name="Caroline Bird" userId="833b98422353e469" providerId="LiveId" clId="{4079588C-8B87-004D-AC08-C5BDE8CE3FC9}" dt="2020-06-04T20:50:57.243" v="12" actId="313"/>
      <pc:docMkLst>
        <pc:docMk/>
      </pc:docMkLst>
      <pc:sldChg chg="addSp modSp">
        <pc:chgData name="Caroline Bird" userId="833b98422353e469" providerId="LiveId" clId="{4079588C-8B87-004D-AC08-C5BDE8CE3FC9}" dt="2020-06-04T20:50:57.243" v="12" actId="313"/>
        <pc:sldMkLst>
          <pc:docMk/>
          <pc:sldMk cId="2825305121" sldId="274"/>
        </pc:sldMkLst>
        <pc:spChg chg="mod">
          <ac:chgData name="Caroline Bird" userId="833b98422353e469" providerId="LiveId" clId="{4079588C-8B87-004D-AC08-C5BDE8CE3FC9}" dt="2020-06-04T20:50:57.243" v="12" actId="313"/>
          <ac:spMkLst>
            <pc:docMk/>
            <pc:sldMk cId="2825305121" sldId="274"/>
            <ac:spMk id="2" creationId="{D78EDD81-FEEF-D04F-9169-775138F9F5BE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7" creationId="{F1011D29-666F-E147-8B1D-A7B4BA64190B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8" creationId="{97E6F41E-38E6-8E40-9F91-0896D64F35D7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0" creationId="{604BF883-38F9-1944-A7CA-11872B2F3C21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2" creationId="{78EE81C7-16EA-194C-8734-41AFA06ADA45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6" creationId="{FFD57B0D-105E-2545-BB3F-2E89CC9C8C1D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7" creationId="{5F47FAD3-6E04-8343-94AF-9ACF96287083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9" creationId="{7997A91D-9B50-AE42-9CF1-B21C52B6BE16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21" creationId="{D3E20A3C-022B-4145-A6AA-B146AEC39FD1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32" creationId="{DBB6CB2B-074B-FF41-8D21-83098B67D3BE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33" creationId="{5DD1D266-5A81-E948-90E5-9188390593D4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34" creationId="{445D1998-958B-3D4E-9A3A-BD21AFF76F86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37" creationId="{C944FC8F-0157-3A4F-85F6-2270DE8D8E00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70" creationId="{E37E7BC1-56C9-A145-8A1F-76DE3029DCDF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71" creationId="{06AB69AB-6B4E-6B44-9234-ED88B7A81A62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73" creationId="{A59C53E4-EDBC-4D49-A017-8ADD1EFA145B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74" creationId="{D18788D1-899F-2640-B42B-D7885A638B87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04" creationId="{A36A3253-F214-BD41-A4A0-074D6174A5C7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05" creationId="{98829BBD-CFE8-C241-A5DB-90E519DC1E82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06" creationId="{11570EEE-A239-C545-BBB3-B7DAC1B3CE33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07" creationId="{8490768B-93C3-4446-9D4B-699B499B95E6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11" creationId="{A1E508DB-D49E-CB43-B200-2302F27D6331}"/>
          </ac:spMkLst>
        </pc:spChg>
        <pc:spChg chg="mod">
          <ac:chgData name="Caroline Bird" userId="833b98422353e469" providerId="LiveId" clId="{4079588C-8B87-004D-AC08-C5BDE8CE3FC9}" dt="2020-06-04T20:50:48.241" v="9" actId="14100"/>
          <ac:spMkLst>
            <pc:docMk/>
            <pc:sldMk cId="2825305121" sldId="274"/>
            <ac:spMk id="121" creationId="{13A6A227-CD38-E14D-B589-D7D98B84E03C}"/>
          </ac:spMkLst>
        </pc:spChg>
        <pc:spChg chg="mod">
          <ac:chgData name="Caroline Bird" userId="833b98422353e469" providerId="LiveId" clId="{4079588C-8B87-004D-AC08-C5BDE8CE3FC9}" dt="2020-05-31T09:10:14.527" v="6" actId="164"/>
          <ac:spMkLst>
            <pc:docMk/>
            <pc:sldMk cId="2825305121" sldId="274"/>
            <ac:spMk id="123" creationId="{18A77BE3-0652-2746-A2B9-6AAA3A766F27}"/>
          </ac:spMkLst>
        </pc:spChg>
        <pc:grpChg chg="add mod">
          <ac:chgData name="Caroline Bird" userId="833b98422353e469" providerId="LiveId" clId="{4079588C-8B87-004D-AC08-C5BDE8CE3FC9}" dt="2020-05-31T09:10:14.527" v="6" actId="164"/>
          <ac:grpSpMkLst>
            <pc:docMk/>
            <pc:sldMk cId="2825305121" sldId="274"/>
            <ac:grpSpMk id="3" creationId="{33D1F77E-9FF2-FE4B-828A-668D8F621B6F}"/>
          </ac:grpSpMkLst>
        </pc:grp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9" creationId="{495FE6B8-CF83-6C40-8F6B-E856EF59B765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11" creationId="{E0A91FEC-C626-F04E-A35C-5EFE775B6E11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13" creationId="{CD69B714-5E0C-3049-A03C-E9A7BE037139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18" creationId="{37C959FE-E98D-114D-9514-E767EA482005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20" creationId="{233DA5E8-FEA1-F242-9649-057D01697866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22" creationId="{833A4CCC-AD4E-9D46-BC15-38E8C704FD68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35" creationId="{30DCCBCC-AB56-7C4E-BD3C-603BEF763451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36" creationId="{2E12928C-B13C-AA4E-ABDA-1201AC5F3874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38" creationId="{CA52472B-AD8B-6442-985E-7A5F11C996A5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39" creationId="{C7A72066-B295-164A-A2FD-605E33C7F332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45" creationId="{44974F26-3FCB-574C-8A9D-FB58E25612FF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72" creationId="{1F6F2A4B-A4B0-B341-9F0F-23E4C12CA6ED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75" creationId="{765F0959-85F4-B34D-A2E6-50CB4DE2E478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76" creationId="{098C811F-BB10-BA41-B0FE-63DE66ACFA6F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87" creationId="{70FCA7D6-681A-9947-A80F-B4D1050DE3D8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108" creationId="{1474C35A-3FFF-E644-9BD9-9E2A7DE8E8C8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109" creationId="{3BE98705-4E7D-0F4F-B0B7-334E0DDAA9A5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110" creationId="{DC35028B-00A6-6F46-A4C1-93341D09D795}"/>
          </ac:cxnSpMkLst>
        </pc:cxnChg>
        <pc:cxnChg chg="mod">
          <ac:chgData name="Caroline Bird" userId="833b98422353e469" providerId="LiveId" clId="{4079588C-8B87-004D-AC08-C5BDE8CE3FC9}" dt="2020-05-31T09:10:14.527" v="6" actId="164"/>
          <ac:cxnSpMkLst>
            <pc:docMk/>
            <pc:sldMk cId="2825305121" sldId="274"/>
            <ac:cxnSpMk id="112" creationId="{58CFD3EE-2266-A14C-ACBF-754716026E79}"/>
          </ac:cxnSpMkLst>
        </pc:cxnChg>
        <pc:cxnChg chg="mod">
          <ac:chgData name="Caroline Bird" userId="833b98422353e469" providerId="LiveId" clId="{4079588C-8B87-004D-AC08-C5BDE8CE3FC9}" dt="2020-06-04T20:50:48.241" v="9" actId="14100"/>
          <ac:cxnSpMkLst>
            <pc:docMk/>
            <pc:sldMk cId="2825305121" sldId="274"/>
            <ac:cxnSpMk id="122" creationId="{A40E3170-2B23-FA46-B35C-FB525DC2F3A4}"/>
          </ac:cxnSpMkLst>
        </pc:cxnChg>
        <pc:cxnChg chg="mod">
          <ac:chgData name="Caroline Bird" userId="833b98422353e469" providerId="LiveId" clId="{4079588C-8B87-004D-AC08-C5BDE8CE3FC9}" dt="2020-06-04T20:50:48.241" v="9" actId="14100"/>
          <ac:cxnSpMkLst>
            <pc:docMk/>
            <pc:sldMk cId="2825305121" sldId="274"/>
            <ac:cxnSpMk id="124" creationId="{9633CD9C-FDFE-1646-8DC5-B450DA8F405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BAB0B-698A-BC4D-B3A1-2F70FEA0F443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625BD-991A-0E43-AF54-F969A2B59A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16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5 Teacher Transcripts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9553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8 Teacher Transcripts following group supervision – new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781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6 Teacher Transcripts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4621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1</a:t>
            </a:r>
            <a:r>
              <a:rPr lang="en-GB" baseline="30000"/>
              <a:t>st</a:t>
            </a:r>
            <a:r>
              <a:rPr lang="en-GB"/>
              <a:t> 7 Teacher </a:t>
            </a:r>
            <a:r>
              <a:rPr lang="en-GB" dirty="0"/>
              <a:t>Transcripts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120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8 Teacher Transcripts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958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8 Teacher Transcripts VERSION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574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8 Teacher Transcripts VERSION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3454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8 Teacher Transcripts FINAL VERSION AS OF 01/03/2020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609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8 Teacher Transcripts redone version removing domain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456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8 Teacher Transcripts following </a:t>
            </a:r>
            <a:r>
              <a:rPr lang="en-GB"/>
              <a:t>group supervision – NOT FINISHED....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8625BD-991A-0E43-AF54-F969A2B59A9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399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ADED2-D82A-CA4B-974E-DAE76B675A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824F00-5586-EE45-B804-1174775A0D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5A99E-C3F1-4E41-B782-52DA08366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3825B-48EC-0E45-95C5-2028ED6B1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F0727-BF7B-C848-9CCB-0D47A1C61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272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BA8F5-2272-3440-B927-B4CE2532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9773B7-CC4D-4A46-BB61-5EF5845D95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2CFC0-BC0F-4A4D-BF7B-D2361A0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58B02-37AD-B044-80C1-936EF77C4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E7F183-B39C-C047-8C14-587BA348F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477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C7EA05-F232-AC43-9BFF-229129CFA1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0C9681-E0DE-B947-92E2-CA721E89C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83412-CEC5-4648-9A8D-220B79DC9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EBD401-CC25-5E41-84F4-59387D0B6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35BCD-7059-1342-96C9-4FE511A45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12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2421E-C5AE-9F4F-8487-00A7A7A61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8129E8-A519-1440-95BE-D07003DDE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AC517-E7A0-BD43-A6BA-5BB97D761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24B6D-CE94-134B-A10F-A1B0C0EBC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74BA8-0762-C046-A791-3C7275C56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094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91BE1-7550-3343-87F7-3F65DE2C2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C67DEA-5D27-C64B-8580-4B8DEEC96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FA0C5-A310-2A4B-99C7-60906DCC6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3C5B0-3257-F340-897A-A1DAC47AB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7EF1C-34E6-D241-9DFF-0FBE7B374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163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24AFA-96F2-5A41-B4F5-141EE5C28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3952A-562A-F64A-836C-4C0D602EAA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985C42-04A6-B047-B471-19CB387E9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0AD50-5273-954C-A868-D13F5950E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E24FB-AC5C-314A-99EC-D72970EFC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CBFBC-24ED-E44A-AC36-73E6711BF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14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1FABF-18FB-084B-B8D2-EC7E12EF5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FE9A10-A452-D048-88B0-206A8993F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94D269-45A3-4F40-8167-29853F3FF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0E7E84-A5B7-E94F-ACBF-D8CF8DCA8C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01E377-F4C3-9C41-8700-89B8340D4D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DF4C08-AA47-7546-8083-85DAA4BE4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FF0832-5DAD-2042-A624-5154E4F1B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C489C8-E98A-0940-8907-A46F1F571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09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090FE-C016-B748-A00A-1F888F43F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57A28D-0623-5D41-9D94-0384BE44A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5005F1-3957-AC4D-9D35-951BA4750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DF90C-AE83-454D-B8B0-F62EB14CC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135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3274F3-C995-8C4C-99F9-AC5FC5AFF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BF4934-D3A0-B743-BBDC-8DA1B2488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8E8EA6-2095-A148-8EC0-2EF968867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931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5E993-EA8E-0049-9ACC-01585F50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1B906-1779-DD47-8AC2-A5AF336BB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E6B901-F808-044E-8AC8-4A4764CD2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5386D2-CD3E-744E-8A6D-DCE7DC6EA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6B5051-6CDF-7645-A925-7EF00343B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03523A-F9CE-254B-97DB-06443F063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799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D6BD3-0453-4A4E-91E4-E8C22BC7C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30672C-A320-004C-97AD-1ED4ADD5BE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DE93C1-FDBF-E345-975C-73A81FFD77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0C4E9E-DB4E-274C-82E7-522853597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9591D3-E835-5D4B-8698-8DBAD83A6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76E250-507E-524E-9F23-C7F281F38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016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153721-52B7-3841-B717-06868CFE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311CF4-8CC2-6C4F-9D27-FC327A1A73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4961F-B754-2C45-967F-4B9B9270A6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B2BB0-1023-0B45-B9D4-0DF3AB002E20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ADE4A-E496-B440-83EB-B9085FCA39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4874B-B7A1-6B41-B8DF-ECEAA18DF9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44037-AF2B-B042-9D35-434BD14AD4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720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4F0C479-97CB-0C40-9478-5D78A6E31E3B}"/>
              </a:ext>
            </a:extLst>
          </p:cNvPr>
          <p:cNvSpPr/>
          <p:nvPr/>
        </p:nvSpPr>
        <p:spPr>
          <a:xfrm>
            <a:off x="3939746" y="393508"/>
            <a:ext cx="1239794" cy="644612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New theme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934912E-3E95-8843-B74E-5F7A7C152CCB}"/>
              </a:ext>
            </a:extLst>
          </p:cNvPr>
          <p:cNvSpPr/>
          <p:nvPr/>
        </p:nvSpPr>
        <p:spPr>
          <a:xfrm>
            <a:off x="3939746" y="1502479"/>
            <a:ext cx="1594022" cy="493290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Dropped theme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C882534-8762-3249-8365-E6DEC25C1DBD}"/>
              </a:ext>
            </a:extLst>
          </p:cNvPr>
          <p:cNvSpPr/>
          <p:nvPr/>
        </p:nvSpPr>
        <p:spPr>
          <a:xfrm>
            <a:off x="3877962" y="2460128"/>
            <a:ext cx="1717589" cy="644612"/>
          </a:xfrm>
          <a:prstGeom prst="roundRect">
            <a:avLst/>
          </a:prstGeom>
          <a:pattFill prst="zigZ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Renamed theme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D637AB-23D4-C948-8E32-AA1F01DED69B}"/>
              </a:ext>
            </a:extLst>
          </p:cNvPr>
          <p:cNvSpPr/>
          <p:nvPr/>
        </p:nvSpPr>
        <p:spPr>
          <a:xfrm>
            <a:off x="3815504" y="4442837"/>
            <a:ext cx="2267323" cy="881287"/>
          </a:xfrm>
          <a:prstGeom prst="roundRect">
            <a:avLst/>
          </a:prstGeom>
          <a:pattFill prst="wave">
            <a:fgClr>
              <a:schemeClr val="accent4"/>
            </a:fgClr>
            <a:bgClr>
              <a:schemeClr val="bg1"/>
            </a:bgClr>
          </a:patt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Name change AND change in level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FD23303-01D1-F048-B20B-468C8BA4F2D8}"/>
              </a:ext>
            </a:extLst>
          </p:cNvPr>
          <p:cNvSpPr/>
          <p:nvPr/>
        </p:nvSpPr>
        <p:spPr>
          <a:xfrm>
            <a:off x="3877962" y="3393550"/>
            <a:ext cx="1983192" cy="6488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in level</a:t>
            </a:r>
          </a:p>
        </p:txBody>
      </p:sp>
    </p:spTree>
    <p:extLst>
      <p:ext uri="{BB962C8B-B14F-4D97-AF65-F5344CB8AC3E}">
        <p14:creationId xmlns:p14="http://schemas.microsoft.com/office/powerpoint/2010/main" val="2402928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4460846" y="4567645"/>
            <a:ext cx="2901406" cy="9689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HUGE VARIETY IN BEHAVIOUR MANAGEMENT APPROACHES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465689-E159-1B47-876D-6D96E5BCD88D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TEACHER RESPONSES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7D1A71-A96A-3C42-9857-053DEA62D677}"/>
              </a:ext>
            </a:extLst>
          </p:cNvPr>
          <p:cNvCxnSpPr>
            <a:cxnSpLocks/>
            <a:stCxn id="5" idx="4"/>
            <a:endCxn id="4" idx="0"/>
          </p:cNvCxnSpPr>
          <p:nvPr/>
        </p:nvCxnSpPr>
        <p:spPr>
          <a:xfrm>
            <a:off x="5702643" y="3982996"/>
            <a:ext cx="208906" cy="5846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89DA6C-77CC-A24C-B622-30B1F5F3BD87}"/>
              </a:ext>
            </a:extLst>
          </p:cNvPr>
          <p:cNvSpPr/>
          <p:nvPr/>
        </p:nvSpPr>
        <p:spPr>
          <a:xfrm>
            <a:off x="7647363" y="4725048"/>
            <a:ext cx="1202711" cy="6040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7117520" y="5988102"/>
            <a:ext cx="120271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Giving time and space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5063106" y="6201717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7362252" y="5027053"/>
            <a:ext cx="285111" cy="25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4" idx="2"/>
            <a:endCxn id="14" idx="1"/>
          </p:cNvCxnSpPr>
          <p:nvPr/>
        </p:nvCxnSpPr>
        <p:spPr>
          <a:xfrm>
            <a:off x="5911549" y="5536561"/>
            <a:ext cx="1205971" cy="75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 flipH="1">
            <a:off x="5905726" y="5536561"/>
            <a:ext cx="5823" cy="665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4764348" y="141723"/>
            <a:ext cx="1299256" cy="6919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25A1DCA-17F7-F947-B081-AEF43F4AB65B}"/>
              </a:ext>
            </a:extLst>
          </p:cNvPr>
          <p:cNvCxnSpPr>
            <a:cxnSpLocks/>
            <a:stCxn id="43" idx="2"/>
            <a:endCxn id="5" idx="0"/>
          </p:cNvCxnSpPr>
          <p:nvPr/>
        </p:nvCxnSpPr>
        <p:spPr>
          <a:xfrm>
            <a:off x="5594379" y="2137090"/>
            <a:ext cx="108264" cy="69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4580611" y="1156769"/>
            <a:ext cx="2027535" cy="98032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1782477" y="3066212"/>
            <a:ext cx="1492768" cy="63393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BDD294-999C-C24E-8581-564DD12EEA95}"/>
              </a:ext>
            </a:extLst>
          </p:cNvPr>
          <p:cNvCxnSpPr>
            <a:cxnSpLocks/>
            <a:stCxn id="44" idx="3"/>
            <a:endCxn id="5" idx="2"/>
          </p:cNvCxnSpPr>
          <p:nvPr/>
        </p:nvCxnSpPr>
        <p:spPr>
          <a:xfrm>
            <a:off x="3275245" y="3383177"/>
            <a:ext cx="1284398" cy="231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7046190" y="1069028"/>
            <a:ext cx="1179513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9320838" y="4174727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9105765" y="5869139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460F32-7091-A74B-9257-E8F4ED41B7CF}"/>
              </a:ext>
            </a:extLst>
          </p:cNvPr>
          <p:cNvCxnSpPr>
            <a:cxnSpLocks/>
            <a:stCxn id="67" idx="1"/>
            <a:endCxn id="5" idx="6"/>
          </p:cNvCxnSpPr>
          <p:nvPr/>
        </p:nvCxnSpPr>
        <p:spPr>
          <a:xfrm flipH="1" flipV="1">
            <a:off x="6845643" y="3406347"/>
            <a:ext cx="2475195" cy="1224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9707120" y="5086091"/>
            <a:ext cx="654690" cy="783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217" idx="1"/>
          </p:cNvCxnSpPr>
          <p:nvPr/>
        </p:nvCxnSpPr>
        <p:spPr>
          <a:xfrm>
            <a:off x="6063604" y="487720"/>
            <a:ext cx="2807164" cy="162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D528AAA-47B5-C240-958D-DDCFA58F4907}"/>
              </a:ext>
            </a:extLst>
          </p:cNvPr>
          <p:cNvSpPr/>
          <p:nvPr/>
        </p:nvSpPr>
        <p:spPr>
          <a:xfrm>
            <a:off x="3275245" y="6028160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1:1 support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02A9180-F365-884F-9C93-DEB951F6BDDF}"/>
              </a:ext>
            </a:extLst>
          </p:cNvPr>
          <p:cNvCxnSpPr>
            <a:cxnSpLocks/>
            <a:stCxn id="4" idx="2"/>
            <a:endCxn id="64" idx="3"/>
          </p:cNvCxnSpPr>
          <p:nvPr/>
        </p:nvCxnSpPr>
        <p:spPr>
          <a:xfrm flipH="1">
            <a:off x="4354693" y="5536561"/>
            <a:ext cx="1556856" cy="7936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44134F9C-1109-5D4F-A3BC-2A4A0A96DB8C}"/>
              </a:ext>
            </a:extLst>
          </p:cNvPr>
          <p:cNvSpPr/>
          <p:nvPr/>
        </p:nvSpPr>
        <p:spPr>
          <a:xfrm>
            <a:off x="231713" y="2197084"/>
            <a:ext cx="1300818" cy="78927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Need for safety and security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E53FE6-3B5C-5644-826B-4B0413E82CEA}"/>
              </a:ext>
            </a:extLst>
          </p:cNvPr>
          <p:cNvCxnSpPr>
            <a:cxnSpLocks/>
            <a:stCxn id="44" idx="1"/>
            <a:endCxn id="85" idx="2"/>
          </p:cNvCxnSpPr>
          <p:nvPr/>
        </p:nvCxnSpPr>
        <p:spPr>
          <a:xfrm flipH="1" flipV="1">
            <a:off x="882122" y="2986355"/>
            <a:ext cx="900355" cy="3968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CD968B-8825-4244-9CC5-AE8AC10FCD23}"/>
              </a:ext>
            </a:extLst>
          </p:cNvPr>
          <p:cNvCxnSpPr>
            <a:cxnSpLocks/>
            <a:stCxn id="43" idx="0"/>
            <a:endCxn id="36" idx="2"/>
          </p:cNvCxnSpPr>
          <p:nvPr/>
        </p:nvCxnSpPr>
        <p:spPr>
          <a:xfrm flipH="1" flipV="1">
            <a:off x="5413976" y="833716"/>
            <a:ext cx="180403" cy="3230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D2A50CA-1C6D-9248-806C-8753741C6F28}"/>
              </a:ext>
            </a:extLst>
          </p:cNvPr>
          <p:cNvSpPr/>
          <p:nvPr/>
        </p:nvSpPr>
        <p:spPr>
          <a:xfrm>
            <a:off x="8870768" y="2349553"/>
            <a:ext cx="1752175" cy="670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POSITIVE REFELCTIONS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4EDB8A7-CD5B-1F4A-A27A-CA5A9FEE4E57}"/>
              </a:ext>
            </a:extLst>
          </p:cNvPr>
          <p:cNvCxnSpPr>
            <a:cxnSpLocks/>
            <a:stCxn id="5" idx="7"/>
            <a:endCxn id="119" idx="1"/>
          </p:cNvCxnSpPr>
          <p:nvPr/>
        </p:nvCxnSpPr>
        <p:spPr>
          <a:xfrm flipV="1">
            <a:off x="6510866" y="2684597"/>
            <a:ext cx="2359902" cy="313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AFF75A23-F9B1-904A-884F-913B32CAFA0F}"/>
              </a:ext>
            </a:extLst>
          </p:cNvPr>
          <p:cNvSpPr/>
          <p:nvPr/>
        </p:nvSpPr>
        <p:spPr>
          <a:xfrm>
            <a:off x="2198279" y="4733250"/>
            <a:ext cx="189064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SCHOOL SPECIFIC FACTORS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759EBBCF-08DA-FD44-A5A7-F448DBA44B99}"/>
              </a:ext>
            </a:extLst>
          </p:cNvPr>
          <p:cNvCxnSpPr>
            <a:cxnSpLocks/>
            <a:stCxn id="5" idx="3"/>
            <a:endCxn id="142" idx="0"/>
          </p:cNvCxnSpPr>
          <p:nvPr/>
        </p:nvCxnSpPr>
        <p:spPr>
          <a:xfrm flipH="1">
            <a:off x="3143603" y="3814099"/>
            <a:ext cx="1750817" cy="9191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6B55B33-DECA-7341-8976-F87BBA99CCC3}"/>
              </a:ext>
            </a:extLst>
          </p:cNvPr>
          <p:cNvCxnSpPr>
            <a:cxnSpLocks/>
            <a:stCxn id="62" idx="1"/>
            <a:endCxn id="43" idx="3"/>
          </p:cNvCxnSpPr>
          <p:nvPr/>
        </p:nvCxnSpPr>
        <p:spPr>
          <a:xfrm flipH="1">
            <a:off x="6608146" y="1452088"/>
            <a:ext cx="438044" cy="1948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645349D5-51DA-7343-B8C8-4E551F979513}"/>
              </a:ext>
            </a:extLst>
          </p:cNvPr>
          <p:cNvSpPr/>
          <p:nvPr/>
        </p:nvSpPr>
        <p:spPr>
          <a:xfrm>
            <a:off x="10595179" y="5854471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Refusal behaviours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255781A-A9F2-2447-AF47-18F476BFF991}"/>
              </a:ext>
            </a:extLst>
          </p:cNvPr>
          <p:cNvCxnSpPr>
            <a:cxnSpLocks/>
            <a:stCxn id="180" idx="0"/>
            <a:endCxn id="67" idx="2"/>
          </p:cNvCxnSpPr>
          <p:nvPr/>
        </p:nvCxnSpPr>
        <p:spPr>
          <a:xfrm flipH="1" flipV="1">
            <a:off x="10361810" y="5086091"/>
            <a:ext cx="834724" cy="7683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762CBB7F-2C90-CC4E-9E32-C0EF3703DCE7}"/>
              </a:ext>
            </a:extLst>
          </p:cNvPr>
          <p:cNvSpPr/>
          <p:nvPr/>
        </p:nvSpPr>
        <p:spPr>
          <a:xfrm>
            <a:off x="8870768" y="281453"/>
            <a:ext cx="1488969" cy="7373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72DCC9-23F7-0441-A7DC-ACDDDE27B5EF}"/>
              </a:ext>
            </a:extLst>
          </p:cNvPr>
          <p:cNvCxnSpPr>
            <a:cxnSpLocks/>
            <a:stCxn id="217" idx="2"/>
            <a:endCxn id="119" idx="0"/>
          </p:cNvCxnSpPr>
          <p:nvPr/>
        </p:nvCxnSpPr>
        <p:spPr>
          <a:xfrm>
            <a:off x="9615253" y="1018851"/>
            <a:ext cx="131603" cy="13307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0A01111-B795-B341-89F5-7E920A2E7CF8}"/>
              </a:ext>
            </a:extLst>
          </p:cNvPr>
          <p:cNvCxnSpPr>
            <a:cxnSpLocks/>
            <a:stCxn id="64" idx="0"/>
            <a:endCxn id="142" idx="2"/>
          </p:cNvCxnSpPr>
          <p:nvPr/>
        </p:nvCxnSpPr>
        <p:spPr>
          <a:xfrm flipH="1" flipV="1">
            <a:off x="3143603" y="5499369"/>
            <a:ext cx="671366" cy="5287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17948A7B-AC89-B542-A7BA-056EA0DE0304}"/>
              </a:ext>
            </a:extLst>
          </p:cNvPr>
          <p:cNvSpPr/>
          <p:nvPr/>
        </p:nvSpPr>
        <p:spPr>
          <a:xfrm>
            <a:off x="1955187" y="1324469"/>
            <a:ext cx="1627322" cy="9213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due to placement change???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A90CAB8-1D73-C54E-A0A4-4A4C57C276F0}"/>
              </a:ext>
            </a:extLst>
          </p:cNvPr>
          <p:cNvCxnSpPr>
            <a:cxnSpLocks/>
            <a:stCxn id="123" idx="2"/>
            <a:endCxn id="44" idx="0"/>
          </p:cNvCxnSpPr>
          <p:nvPr/>
        </p:nvCxnSpPr>
        <p:spPr>
          <a:xfrm flipH="1">
            <a:off x="2528861" y="2245859"/>
            <a:ext cx="239987" cy="820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A267B3D-644A-7C41-8320-13812284551C}"/>
              </a:ext>
            </a:extLst>
          </p:cNvPr>
          <p:cNvCxnSpPr>
            <a:cxnSpLocks/>
            <a:stCxn id="36" idx="1"/>
            <a:endCxn id="123" idx="0"/>
          </p:cNvCxnSpPr>
          <p:nvPr/>
        </p:nvCxnSpPr>
        <p:spPr>
          <a:xfrm flipH="1">
            <a:off x="2768848" y="487720"/>
            <a:ext cx="1995500" cy="8367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85F4EC4B-45E2-A84C-A36A-41D3F9FFFF98}"/>
              </a:ext>
            </a:extLst>
          </p:cNvPr>
          <p:cNvSpPr/>
          <p:nvPr/>
        </p:nvSpPr>
        <p:spPr>
          <a:xfrm>
            <a:off x="4154813" y="2343527"/>
            <a:ext cx="1001522" cy="41394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Contact</a:t>
            </a: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9412A325-6D64-A845-89B5-746BAEACAC3C}"/>
              </a:ext>
            </a:extLst>
          </p:cNvPr>
          <p:cNvCxnSpPr>
            <a:cxnSpLocks/>
            <a:stCxn id="43" idx="2"/>
            <a:endCxn id="154" idx="0"/>
          </p:cNvCxnSpPr>
          <p:nvPr/>
        </p:nvCxnSpPr>
        <p:spPr>
          <a:xfrm flipH="1">
            <a:off x="4655574" y="2137090"/>
            <a:ext cx="938805" cy="206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ECB015A9-4D26-D340-A6B4-9B0B82B53167}"/>
              </a:ext>
            </a:extLst>
          </p:cNvPr>
          <p:cNvSpPr/>
          <p:nvPr/>
        </p:nvSpPr>
        <p:spPr>
          <a:xfrm>
            <a:off x="174999" y="5914203"/>
            <a:ext cx="179961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Seeing child with birth parents and foster carers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DBF2EBA2-7D75-C14B-826D-0F39FF3A3B27}"/>
              </a:ext>
            </a:extLst>
          </p:cNvPr>
          <p:cNvCxnSpPr>
            <a:cxnSpLocks/>
            <a:stCxn id="169" idx="0"/>
            <a:endCxn id="142" idx="2"/>
          </p:cNvCxnSpPr>
          <p:nvPr/>
        </p:nvCxnSpPr>
        <p:spPr>
          <a:xfrm flipV="1">
            <a:off x="1074805" y="5499369"/>
            <a:ext cx="2068798" cy="414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C7A5E7A7-CFFA-BC4F-8E1B-2DB7D4239634}"/>
              </a:ext>
            </a:extLst>
          </p:cNvPr>
          <p:cNvSpPr/>
          <p:nvPr/>
        </p:nvSpPr>
        <p:spPr>
          <a:xfrm>
            <a:off x="10690704" y="3367407"/>
            <a:ext cx="1011659" cy="40366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Varied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9739234-D6B7-8649-95EC-CB0374470E32}"/>
              </a:ext>
            </a:extLst>
          </p:cNvPr>
          <p:cNvCxnSpPr>
            <a:cxnSpLocks/>
            <a:stCxn id="67" idx="0"/>
            <a:endCxn id="48" idx="2"/>
          </p:cNvCxnSpPr>
          <p:nvPr/>
        </p:nvCxnSpPr>
        <p:spPr>
          <a:xfrm flipV="1">
            <a:off x="10361810" y="3771067"/>
            <a:ext cx="834724" cy="403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1369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4460846" y="4567645"/>
            <a:ext cx="2901406" cy="9689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HUGE VARIETY IN BEHAVIOUR MANAGEMENT APPROACHES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89DA6C-77CC-A24C-B622-30B1F5F3BD87}"/>
              </a:ext>
            </a:extLst>
          </p:cNvPr>
          <p:cNvSpPr/>
          <p:nvPr/>
        </p:nvSpPr>
        <p:spPr>
          <a:xfrm>
            <a:off x="7647363" y="4725048"/>
            <a:ext cx="1202711" cy="6040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7117520" y="5988102"/>
            <a:ext cx="120271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Giving time and space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5063106" y="6201717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7362252" y="5027053"/>
            <a:ext cx="285111" cy="25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4" idx="2"/>
            <a:endCxn id="14" idx="1"/>
          </p:cNvCxnSpPr>
          <p:nvPr/>
        </p:nvCxnSpPr>
        <p:spPr>
          <a:xfrm>
            <a:off x="5911549" y="5536561"/>
            <a:ext cx="1205971" cy="75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 flipH="1">
            <a:off x="5905726" y="5536561"/>
            <a:ext cx="5823" cy="665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4944750" y="257806"/>
            <a:ext cx="1299256" cy="6919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4580611" y="1156769"/>
            <a:ext cx="2027535" cy="98032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781078" y="2349553"/>
            <a:ext cx="1890648" cy="63393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AETIOLOGY OF BEHAVIOUR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7140717" y="1682748"/>
            <a:ext cx="1179513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9581971" y="4829744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9145499" y="6118827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9746854" y="5741108"/>
            <a:ext cx="876089" cy="377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217" idx="1"/>
          </p:cNvCxnSpPr>
          <p:nvPr/>
        </p:nvCxnSpPr>
        <p:spPr>
          <a:xfrm>
            <a:off x="6244006" y="603803"/>
            <a:ext cx="2758364" cy="103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D528AAA-47B5-C240-958D-DDCFA58F4907}"/>
              </a:ext>
            </a:extLst>
          </p:cNvPr>
          <p:cNvSpPr/>
          <p:nvPr/>
        </p:nvSpPr>
        <p:spPr>
          <a:xfrm>
            <a:off x="3275245" y="6028160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1:1 support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02A9180-F365-884F-9C93-DEB951F6BDDF}"/>
              </a:ext>
            </a:extLst>
          </p:cNvPr>
          <p:cNvCxnSpPr>
            <a:cxnSpLocks/>
            <a:stCxn id="4" idx="2"/>
            <a:endCxn id="64" idx="3"/>
          </p:cNvCxnSpPr>
          <p:nvPr/>
        </p:nvCxnSpPr>
        <p:spPr>
          <a:xfrm flipH="1">
            <a:off x="4354693" y="5536561"/>
            <a:ext cx="1556856" cy="7936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44134F9C-1109-5D4F-A3BC-2A4A0A96DB8C}"/>
              </a:ext>
            </a:extLst>
          </p:cNvPr>
          <p:cNvSpPr/>
          <p:nvPr/>
        </p:nvSpPr>
        <p:spPr>
          <a:xfrm>
            <a:off x="991436" y="600606"/>
            <a:ext cx="1300818" cy="78927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Need for safety and security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E53FE6-3B5C-5644-826B-4B0413E82CEA}"/>
              </a:ext>
            </a:extLst>
          </p:cNvPr>
          <p:cNvCxnSpPr>
            <a:cxnSpLocks/>
            <a:stCxn id="44" idx="0"/>
            <a:endCxn id="85" idx="2"/>
          </p:cNvCxnSpPr>
          <p:nvPr/>
        </p:nvCxnSpPr>
        <p:spPr>
          <a:xfrm flipH="1" flipV="1">
            <a:off x="1641845" y="1389877"/>
            <a:ext cx="84557" cy="9596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CD968B-8825-4244-9CC5-AE8AC10FCD23}"/>
              </a:ext>
            </a:extLst>
          </p:cNvPr>
          <p:cNvCxnSpPr>
            <a:cxnSpLocks/>
            <a:stCxn id="43" idx="0"/>
            <a:endCxn id="36" idx="2"/>
          </p:cNvCxnSpPr>
          <p:nvPr/>
        </p:nvCxnSpPr>
        <p:spPr>
          <a:xfrm flipH="1" flipV="1">
            <a:off x="5594378" y="949799"/>
            <a:ext cx="1" cy="2069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D2A50CA-1C6D-9248-806C-8753741C6F28}"/>
              </a:ext>
            </a:extLst>
          </p:cNvPr>
          <p:cNvSpPr/>
          <p:nvPr/>
        </p:nvSpPr>
        <p:spPr>
          <a:xfrm>
            <a:off x="8891739" y="1771118"/>
            <a:ext cx="1752175" cy="670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POSITIVE REFELCTIONS</a:t>
            </a:r>
          </a:p>
        </p:txBody>
      </p: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AFF75A23-F9B1-904A-884F-913B32CAFA0F}"/>
              </a:ext>
            </a:extLst>
          </p:cNvPr>
          <p:cNvSpPr/>
          <p:nvPr/>
        </p:nvSpPr>
        <p:spPr>
          <a:xfrm>
            <a:off x="1742653" y="4733250"/>
            <a:ext cx="189064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SCHOOL SPECIFIC FACTORS</a:t>
            </a:r>
          </a:p>
        </p:txBody>
      </p: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6B55B33-DECA-7341-8976-F87BBA99CCC3}"/>
              </a:ext>
            </a:extLst>
          </p:cNvPr>
          <p:cNvCxnSpPr>
            <a:cxnSpLocks/>
            <a:stCxn id="62" idx="1"/>
            <a:endCxn id="43" idx="3"/>
          </p:cNvCxnSpPr>
          <p:nvPr/>
        </p:nvCxnSpPr>
        <p:spPr>
          <a:xfrm flipH="1" flipV="1">
            <a:off x="6608146" y="1646930"/>
            <a:ext cx="532571" cy="4188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645349D5-51DA-7343-B8C8-4E551F979513}"/>
              </a:ext>
            </a:extLst>
          </p:cNvPr>
          <p:cNvSpPr/>
          <p:nvPr/>
        </p:nvSpPr>
        <p:spPr>
          <a:xfrm>
            <a:off x="10794881" y="6087958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Refusal behaviours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255781A-A9F2-2447-AF47-18F476BFF991}"/>
              </a:ext>
            </a:extLst>
          </p:cNvPr>
          <p:cNvCxnSpPr>
            <a:cxnSpLocks/>
            <a:stCxn id="180" idx="0"/>
            <a:endCxn id="67" idx="2"/>
          </p:cNvCxnSpPr>
          <p:nvPr/>
        </p:nvCxnSpPr>
        <p:spPr>
          <a:xfrm flipH="1" flipV="1">
            <a:off x="10622943" y="5741108"/>
            <a:ext cx="773293" cy="3468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762CBB7F-2C90-CC4E-9E32-C0EF3703DCE7}"/>
              </a:ext>
            </a:extLst>
          </p:cNvPr>
          <p:cNvSpPr/>
          <p:nvPr/>
        </p:nvSpPr>
        <p:spPr>
          <a:xfrm>
            <a:off x="9002370" y="338405"/>
            <a:ext cx="1488969" cy="7373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72DCC9-23F7-0441-A7DC-ACDDDE27B5EF}"/>
              </a:ext>
            </a:extLst>
          </p:cNvPr>
          <p:cNvCxnSpPr>
            <a:cxnSpLocks/>
            <a:stCxn id="217" idx="2"/>
            <a:endCxn id="119" idx="0"/>
          </p:cNvCxnSpPr>
          <p:nvPr/>
        </p:nvCxnSpPr>
        <p:spPr>
          <a:xfrm>
            <a:off x="9746855" y="1075803"/>
            <a:ext cx="20972" cy="695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0A01111-B795-B341-89F5-7E920A2E7CF8}"/>
              </a:ext>
            </a:extLst>
          </p:cNvPr>
          <p:cNvCxnSpPr>
            <a:cxnSpLocks/>
            <a:stCxn id="64" idx="0"/>
            <a:endCxn id="142" idx="2"/>
          </p:cNvCxnSpPr>
          <p:nvPr/>
        </p:nvCxnSpPr>
        <p:spPr>
          <a:xfrm flipH="1" flipV="1">
            <a:off x="2687977" y="5499369"/>
            <a:ext cx="1126992" cy="5287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A267B3D-644A-7C41-8320-13812284551C}"/>
              </a:ext>
            </a:extLst>
          </p:cNvPr>
          <p:cNvCxnSpPr>
            <a:cxnSpLocks/>
            <a:stCxn id="36" idx="1"/>
            <a:endCxn id="44" idx="3"/>
          </p:cNvCxnSpPr>
          <p:nvPr/>
        </p:nvCxnSpPr>
        <p:spPr>
          <a:xfrm flipH="1">
            <a:off x="2671726" y="603803"/>
            <a:ext cx="2273024" cy="20627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85F4EC4B-45E2-A84C-A36A-41D3F9FFFF98}"/>
              </a:ext>
            </a:extLst>
          </p:cNvPr>
          <p:cNvSpPr/>
          <p:nvPr/>
        </p:nvSpPr>
        <p:spPr>
          <a:xfrm>
            <a:off x="5133121" y="2711222"/>
            <a:ext cx="1001522" cy="41394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Contact</a:t>
            </a: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9412A325-6D64-A845-89B5-746BAEACAC3C}"/>
              </a:ext>
            </a:extLst>
          </p:cNvPr>
          <p:cNvCxnSpPr>
            <a:cxnSpLocks/>
            <a:stCxn id="43" idx="2"/>
            <a:endCxn id="154" idx="0"/>
          </p:cNvCxnSpPr>
          <p:nvPr/>
        </p:nvCxnSpPr>
        <p:spPr>
          <a:xfrm>
            <a:off x="5594379" y="2137090"/>
            <a:ext cx="39503" cy="5741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ECB015A9-4D26-D340-A6B4-9B0B82B53167}"/>
              </a:ext>
            </a:extLst>
          </p:cNvPr>
          <p:cNvSpPr/>
          <p:nvPr/>
        </p:nvSpPr>
        <p:spPr>
          <a:xfrm>
            <a:off x="174999" y="5914203"/>
            <a:ext cx="179961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Seeing child with birth parents and foster carers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DBF2EBA2-7D75-C14B-826D-0F39FF3A3B27}"/>
              </a:ext>
            </a:extLst>
          </p:cNvPr>
          <p:cNvCxnSpPr>
            <a:cxnSpLocks/>
            <a:stCxn id="169" idx="0"/>
            <a:endCxn id="142" idx="2"/>
          </p:cNvCxnSpPr>
          <p:nvPr/>
        </p:nvCxnSpPr>
        <p:spPr>
          <a:xfrm flipV="1">
            <a:off x="1074805" y="5499369"/>
            <a:ext cx="1613172" cy="414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C7A5E7A7-CFFA-BC4F-8E1B-2DB7D4239634}"/>
              </a:ext>
            </a:extLst>
          </p:cNvPr>
          <p:cNvSpPr/>
          <p:nvPr/>
        </p:nvSpPr>
        <p:spPr>
          <a:xfrm>
            <a:off x="10034254" y="3990575"/>
            <a:ext cx="1011659" cy="40366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Varied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9739234-D6B7-8649-95EC-CB0374470E32}"/>
              </a:ext>
            </a:extLst>
          </p:cNvPr>
          <p:cNvCxnSpPr>
            <a:cxnSpLocks/>
            <a:stCxn id="67" idx="0"/>
            <a:endCxn id="48" idx="2"/>
          </p:cNvCxnSpPr>
          <p:nvPr/>
        </p:nvCxnSpPr>
        <p:spPr>
          <a:xfrm flipH="1" flipV="1">
            <a:off x="10540084" y="4394235"/>
            <a:ext cx="82859" cy="4355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D3EBA594-3204-3F41-BF9D-99CB55723C5D}"/>
              </a:ext>
            </a:extLst>
          </p:cNvPr>
          <p:cNvSpPr/>
          <p:nvPr/>
        </p:nvSpPr>
        <p:spPr>
          <a:xfrm>
            <a:off x="142993" y="3561059"/>
            <a:ext cx="1235963" cy="5711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Absence of skills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24E1E41-9BED-554C-ADBA-DEA058BC5C85}"/>
              </a:ext>
            </a:extLst>
          </p:cNvPr>
          <p:cNvCxnSpPr>
            <a:cxnSpLocks/>
            <a:stCxn id="71" idx="0"/>
            <a:endCxn id="44" idx="2"/>
          </p:cNvCxnSpPr>
          <p:nvPr/>
        </p:nvCxnSpPr>
        <p:spPr>
          <a:xfrm flipV="1">
            <a:off x="760975" y="2983483"/>
            <a:ext cx="965427" cy="577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FD9B3D9A-6A95-AD4E-9E6D-B21BBAA2CBE1}"/>
              </a:ext>
            </a:extLst>
          </p:cNvPr>
          <p:cNvSpPr/>
          <p:nvPr/>
        </p:nvSpPr>
        <p:spPr>
          <a:xfrm>
            <a:off x="1944557" y="3619121"/>
            <a:ext cx="1300818" cy="5732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1AEF096-6EDD-774F-8BFA-A8CE8F265F5D}"/>
              </a:ext>
            </a:extLst>
          </p:cNvPr>
          <p:cNvCxnSpPr>
            <a:cxnSpLocks/>
            <a:stCxn id="74" idx="0"/>
            <a:endCxn id="44" idx="2"/>
          </p:cNvCxnSpPr>
          <p:nvPr/>
        </p:nvCxnSpPr>
        <p:spPr>
          <a:xfrm flipH="1" flipV="1">
            <a:off x="1726402" y="2983483"/>
            <a:ext cx="868564" cy="6356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F5ACEE4D-B084-3F48-9191-2384D17B6A98}"/>
              </a:ext>
            </a:extLst>
          </p:cNvPr>
          <p:cNvCxnSpPr>
            <a:cxnSpLocks/>
            <a:stCxn id="154" idx="1"/>
            <a:endCxn id="44" idx="3"/>
          </p:cNvCxnSpPr>
          <p:nvPr/>
        </p:nvCxnSpPr>
        <p:spPr>
          <a:xfrm flipH="1" flipV="1">
            <a:off x="2671726" y="2666518"/>
            <a:ext cx="2461395" cy="251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2ADF0B16-007B-EA48-AC85-5EAEDB3F1F32}"/>
              </a:ext>
            </a:extLst>
          </p:cNvPr>
          <p:cNvSpPr/>
          <p:nvPr/>
        </p:nvSpPr>
        <p:spPr>
          <a:xfrm>
            <a:off x="10947340" y="1771118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About the child</a:t>
            </a: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480D7670-D332-5C44-B532-498E4F9E45B1}"/>
              </a:ext>
            </a:extLst>
          </p:cNvPr>
          <p:cNvSpPr/>
          <p:nvPr/>
        </p:nvSpPr>
        <p:spPr>
          <a:xfrm>
            <a:off x="9288629" y="2885906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For the adults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E011C7B-89BC-1746-8CAD-4E1F6024EFB3}"/>
              </a:ext>
            </a:extLst>
          </p:cNvPr>
          <p:cNvCxnSpPr>
            <a:cxnSpLocks/>
            <a:stCxn id="87" idx="0"/>
            <a:endCxn id="119" idx="2"/>
          </p:cNvCxnSpPr>
          <p:nvPr/>
        </p:nvCxnSpPr>
        <p:spPr>
          <a:xfrm flipH="1" flipV="1">
            <a:off x="9767827" y="2441206"/>
            <a:ext cx="122157" cy="444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C4996316-4CA1-5E45-8450-80E9D71E4DFA}"/>
              </a:ext>
            </a:extLst>
          </p:cNvPr>
          <p:cNvCxnSpPr>
            <a:cxnSpLocks/>
            <a:stCxn id="84" idx="1"/>
            <a:endCxn id="119" idx="3"/>
          </p:cNvCxnSpPr>
          <p:nvPr/>
        </p:nvCxnSpPr>
        <p:spPr>
          <a:xfrm flipH="1">
            <a:off x="10643914" y="2060336"/>
            <a:ext cx="303426" cy="45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729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33D1F77E-9FF2-FE4B-828A-668D8F621B6F}"/>
              </a:ext>
            </a:extLst>
          </p:cNvPr>
          <p:cNvGrpSpPr/>
          <p:nvPr/>
        </p:nvGrpSpPr>
        <p:grpSpPr>
          <a:xfrm>
            <a:off x="309055" y="321276"/>
            <a:ext cx="11376402" cy="6410771"/>
            <a:chOff x="309055" y="321276"/>
            <a:chExt cx="11376402" cy="6410771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78EDD81-FEEF-D04F-9169-775138F9F5BE}"/>
                </a:ext>
              </a:extLst>
            </p:cNvPr>
            <p:cNvSpPr txBox="1"/>
            <p:nvPr/>
          </p:nvSpPr>
          <p:spPr>
            <a:xfrm>
              <a:off x="4353697" y="321276"/>
              <a:ext cx="3484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u="sng" dirty="0"/>
                <a:t>Teachers’ Responses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F1011D29-666F-E147-8B1D-A7B4BA64190B}"/>
                </a:ext>
              </a:extLst>
            </p:cNvPr>
            <p:cNvSpPr/>
            <p:nvPr/>
          </p:nvSpPr>
          <p:spPr>
            <a:xfrm>
              <a:off x="5055028" y="1888836"/>
              <a:ext cx="2081943" cy="91136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ysClr val="windowText" lastClr="000000"/>
                  </a:solidFill>
                </a:rPr>
                <a:t>CHALLENGING BEHAVIOUR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97E6F41E-38E6-8E40-9F91-0896D64F35D7}"/>
                </a:ext>
              </a:extLst>
            </p:cNvPr>
            <p:cNvSpPr/>
            <p:nvPr/>
          </p:nvSpPr>
          <p:spPr>
            <a:xfrm>
              <a:off x="4734943" y="3139782"/>
              <a:ext cx="1202710" cy="57843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Aggression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95FE6B8-CF83-6C40-8F6B-E856EF59B765}"/>
                </a:ext>
              </a:extLst>
            </p:cNvPr>
            <p:cNvCxnSpPr>
              <a:cxnSpLocks/>
              <a:stCxn id="7" idx="2"/>
              <a:endCxn id="8" idx="0"/>
            </p:cNvCxnSpPr>
            <p:nvPr/>
          </p:nvCxnSpPr>
          <p:spPr>
            <a:xfrm flipH="1">
              <a:off x="5336298" y="2800200"/>
              <a:ext cx="759702" cy="33958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604BF883-38F9-1944-A7CA-11872B2F3C21}"/>
                </a:ext>
              </a:extLst>
            </p:cNvPr>
            <p:cNvSpPr/>
            <p:nvPr/>
          </p:nvSpPr>
          <p:spPr>
            <a:xfrm>
              <a:off x="6267938" y="3147050"/>
              <a:ext cx="1202710" cy="57843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Refusal behaviours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0A91FEC-C626-F04E-A35C-5EFE775B6E11}"/>
                </a:ext>
              </a:extLst>
            </p:cNvPr>
            <p:cNvCxnSpPr>
              <a:cxnSpLocks/>
              <a:stCxn id="10" idx="0"/>
              <a:endCxn id="7" idx="2"/>
            </p:cNvCxnSpPr>
            <p:nvPr/>
          </p:nvCxnSpPr>
          <p:spPr>
            <a:xfrm flipH="1" flipV="1">
              <a:off x="6096000" y="2800200"/>
              <a:ext cx="773293" cy="346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8EE81C7-16EA-194C-8734-41AFA06ADA45}"/>
                </a:ext>
              </a:extLst>
            </p:cNvPr>
            <p:cNvSpPr/>
            <p:nvPr/>
          </p:nvSpPr>
          <p:spPr>
            <a:xfrm>
              <a:off x="5590170" y="1049667"/>
              <a:ext cx="1011659" cy="40366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Varied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D69B714-5E0C-3049-A03C-E9A7BE037139}"/>
                </a:ext>
              </a:extLst>
            </p:cNvPr>
            <p:cNvCxnSpPr>
              <a:cxnSpLocks/>
              <a:stCxn id="7" idx="0"/>
              <a:endCxn id="12" idx="2"/>
            </p:cNvCxnSpPr>
            <p:nvPr/>
          </p:nvCxnSpPr>
          <p:spPr>
            <a:xfrm flipV="1">
              <a:off x="6096000" y="1453327"/>
              <a:ext cx="0" cy="43550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FFD57B0D-105E-2545-BB3F-2E89CC9C8C1D}"/>
                </a:ext>
              </a:extLst>
            </p:cNvPr>
            <p:cNvSpPr/>
            <p:nvPr/>
          </p:nvSpPr>
          <p:spPr>
            <a:xfrm>
              <a:off x="704318" y="1812507"/>
              <a:ext cx="1890648" cy="63393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ysClr val="windowText" lastClr="000000"/>
                  </a:solidFill>
                </a:rPr>
                <a:t>AETIOLOGY OF BEHAVIOUR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5F47FAD3-6E04-8343-94AF-9ACF96287083}"/>
                </a:ext>
              </a:extLst>
            </p:cNvPr>
            <p:cNvSpPr/>
            <p:nvPr/>
          </p:nvSpPr>
          <p:spPr>
            <a:xfrm>
              <a:off x="2912300" y="1734836"/>
              <a:ext cx="1300818" cy="78927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Need for safety and security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7C959FE-E98D-114D-9514-E767EA482005}"/>
                </a:ext>
              </a:extLst>
            </p:cNvPr>
            <p:cNvCxnSpPr>
              <a:cxnSpLocks/>
              <a:stCxn id="16" idx="3"/>
              <a:endCxn id="17" idx="1"/>
            </p:cNvCxnSpPr>
            <p:nvPr/>
          </p:nvCxnSpPr>
          <p:spPr>
            <a:xfrm>
              <a:off x="2594966" y="2129472"/>
              <a:ext cx="31733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7997A91D-9B50-AE42-9CF1-B21C52B6BE16}"/>
                </a:ext>
              </a:extLst>
            </p:cNvPr>
            <p:cNvSpPr/>
            <p:nvPr/>
          </p:nvSpPr>
          <p:spPr>
            <a:xfrm>
              <a:off x="309055" y="638019"/>
              <a:ext cx="1235963" cy="57114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Absence of skills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33DA5E8-FEA1-F242-9649-057D01697866}"/>
                </a:ext>
              </a:extLst>
            </p:cNvPr>
            <p:cNvCxnSpPr>
              <a:cxnSpLocks/>
              <a:stCxn id="19" idx="2"/>
              <a:endCxn id="16" idx="0"/>
            </p:cNvCxnSpPr>
            <p:nvPr/>
          </p:nvCxnSpPr>
          <p:spPr>
            <a:xfrm>
              <a:off x="927037" y="1209162"/>
              <a:ext cx="722605" cy="6033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D3E20A3C-022B-4145-A6AA-B146AEC39FD1}"/>
                </a:ext>
              </a:extLst>
            </p:cNvPr>
            <p:cNvSpPr/>
            <p:nvPr/>
          </p:nvSpPr>
          <p:spPr>
            <a:xfrm>
              <a:off x="2031937" y="594836"/>
              <a:ext cx="1300818" cy="573284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Previous experiences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33A4CCC-AD4E-9D46-BC15-38E8C704FD68}"/>
                </a:ext>
              </a:extLst>
            </p:cNvPr>
            <p:cNvCxnSpPr>
              <a:cxnSpLocks/>
              <a:stCxn id="21" idx="2"/>
              <a:endCxn id="16" idx="0"/>
            </p:cNvCxnSpPr>
            <p:nvPr/>
          </p:nvCxnSpPr>
          <p:spPr>
            <a:xfrm flipH="1">
              <a:off x="1649642" y="1168120"/>
              <a:ext cx="1032704" cy="64438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DBB6CB2B-074B-FF41-8D21-83098B67D3BE}"/>
                </a:ext>
              </a:extLst>
            </p:cNvPr>
            <p:cNvSpPr/>
            <p:nvPr/>
          </p:nvSpPr>
          <p:spPr>
            <a:xfrm>
              <a:off x="2009906" y="3478893"/>
              <a:ext cx="1299256" cy="69199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Changes of placement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5DD1D266-5A81-E948-90E5-9188390593D4}"/>
                </a:ext>
              </a:extLst>
            </p:cNvPr>
            <p:cNvSpPr/>
            <p:nvPr/>
          </p:nvSpPr>
          <p:spPr>
            <a:xfrm>
              <a:off x="724298" y="4583124"/>
              <a:ext cx="2027535" cy="98032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ysClr val="windowText" lastClr="000000"/>
                  </a:solidFill>
                </a:rPr>
                <a:t>CHALLENGES ASSOCIATED WITH THE CARE SYSTEM</a:t>
              </a: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445D1998-958B-3D4E-9A3A-BD21AFF76F86}"/>
                </a:ext>
              </a:extLst>
            </p:cNvPr>
            <p:cNvSpPr/>
            <p:nvPr/>
          </p:nvSpPr>
          <p:spPr>
            <a:xfrm>
              <a:off x="1084888" y="5965928"/>
              <a:ext cx="1179513" cy="7661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Sibling dynamics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0DCCBCC-AB56-7C4E-BD3C-603BEF763451}"/>
                </a:ext>
              </a:extLst>
            </p:cNvPr>
            <p:cNvCxnSpPr>
              <a:cxnSpLocks/>
              <a:stCxn id="34" idx="0"/>
              <a:endCxn id="33" idx="2"/>
            </p:cNvCxnSpPr>
            <p:nvPr/>
          </p:nvCxnSpPr>
          <p:spPr>
            <a:xfrm flipV="1">
              <a:off x="1674645" y="5563445"/>
              <a:ext cx="63421" cy="40248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E12928C-B13C-AA4E-ABDA-1201AC5F3874}"/>
                </a:ext>
              </a:extLst>
            </p:cNvPr>
            <p:cNvCxnSpPr>
              <a:cxnSpLocks/>
              <a:stCxn id="32" idx="0"/>
              <a:endCxn id="16" idx="2"/>
            </p:cNvCxnSpPr>
            <p:nvPr/>
          </p:nvCxnSpPr>
          <p:spPr>
            <a:xfrm flipH="1" flipV="1">
              <a:off x="1649642" y="2446437"/>
              <a:ext cx="1009892" cy="10324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C944FC8F-0157-3A4F-85F6-2270DE8D8E00}"/>
                </a:ext>
              </a:extLst>
            </p:cNvPr>
            <p:cNvSpPr/>
            <p:nvPr/>
          </p:nvSpPr>
          <p:spPr>
            <a:xfrm>
              <a:off x="451937" y="3510265"/>
              <a:ext cx="1001522" cy="41394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Contact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A52472B-AD8B-6442-985E-7A5F11C996A5}"/>
                </a:ext>
              </a:extLst>
            </p:cNvPr>
            <p:cNvCxnSpPr>
              <a:cxnSpLocks/>
              <a:stCxn id="37" idx="0"/>
              <a:endCxn id="16" idx="2"/>
            </p:cNvCxnSpPr>
            <p:nvPr/>
          </p:nvCxnSpPr>
          <p:spPr>
            <a:xfrm flipV="1">
              <a:off x="952698" y="2446437"/>
              <a:ext cx="696944" cy="106382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7A72066-B295-164A-A2FD-605E33C7F332}"/>
                </a:ext>
              </a:extLst>
            </p:cNvPr>
            <p:cNvCxnSpPr>
              <a:cxnSpLocks/>
              <a:stCxn id="33" idx="0"/>
              <a:endCxn id="32" idx="2"/>
            </p:cNvCxnSpPr>
            <p:nvPr/>
          </p:nvCxnSpPr>
          <p:spPr>
            <a:xfrm flipV="1">
              <a:off x="1738066" y="4170886"/>
              <a:ext cx="921468" cy="4122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4974F26-3FCB-574C-8A9D-FB58E25612FF}"/>
                </a:ext>
              </a:extLst>
            </p:cNvPr>
            <p:cNvCxnSpPr>
              <a:cxnSpLocks/>
              <a:stCxn id="37" idx="2"/>
              <a:endCxn id="33" idx="0"/>
            </p:cNvCxnSpPr>
            <p:nvPr/>
          </p:nvCxnSpPr>
          <p:spPr>
            <a:xfrm>
              <a:off x="952698" y="3924206"/>
              <a:ext cx="785368" cy="6589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37E7BC1-56C9-A145-8A1F-76DE3029DCDF}"/>
                </a:ext>
              </a:extLst>
            </p:cNvPr>
            <p:cNvSpPr/>
            <p:nvPr/>
          </p:nvSpPr>
          <p:spPr>
            <a:xfrm>
              <a:off x="5391850" y="4926136"/>
              <a:ext cx="1752175" cy="67008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ysClr val="windowText" lastClr="000000"/>
                  </a:solidFill>
                </a:rPr>
                <a:t>POSITIVE REFLECTIONS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06AB69AB-6B4E-6B44-9234-ED88B7A81A62}"/>
                </a:ext>
              </a:extLst>
            </p:cNvPr>
            <p:cNvSpPr/>
            <p:nvPr/>
          </p:nvSpPr>
          <p:spPr>
            <a:xfrm>
              <a:off x="3521056" y="4614811"/>
              <a:ext cx="1488969" cy="737398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Improvements over time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1F6F2A4B-A4B0-B341-9F0F-23E4C12CA6ED}"/>
                </a:ext>
              </a:extLst>
            </p:cNvPr>
            <p:cNvCxnSpPr>
              <a:cxnSpLocks/>
              <a:stCxn id="71" idx="3"/>
              <a:endCxn id="70" idx="1"/>
            </p:cNvCxnSpPr>
            <p:nvPr/>
          </p:nvCxnSpPr>
          <p:spPr>
            <a:xfrm>
              <a:off x="5010025" y="4983510"/>
              <a:ext cx="381825" cy="2776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A59C53E4-EDBC-4D49-A017-8ADD1EFA145B}"/>
                </a:ext>
              </a:extLst>
            </p:cNvPr>
            <p:cNvSpPr/>
            <p:nvPr/>
          </p:nvSpPr>
          <p:spPr>
            <a:xfrm>
              <a:off x="7609593" y="4710770"/>
              <a:ext cx="1202710" cy="57843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About the child</a:t>
              </a:r>
            </a:p>
          </p:txBody>
        </p:sp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D18788D1-899F-2640-B42B-D7885A638B87}"/>
                </a:ext>
              </a:extLst>
            </p:cNvPr>
            <p:cNvSpPr/>
            <p:nvPr/>
          </p:nvSpPr>
          <p:spPr>
            <a:xfrm>
              <a:off x="5666583" y="6000351"/>
              <a:ext cx="1202710" cy="57843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For the adults</a:t>
              </a: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765F0959-85F4-B34D-A2E6-50CB4DE2E478}"/>
                </a:ext>
              </a:extLst>
            </p:cNvPr>
            <p:cNvCxnSpPr>
              <a:cxnSpLocks/>
              <a:stCxn id="74" idx="0"/>
              <a:endCxn id="70" idx="2"/>
            </p:cNvCxnSpPr>
            <p:nvPr/>
          </p:nvCxnSpPr>
          <p:spPr>
            <a:xfrm flipV="1">
              <a:off x="6267938" y="5596224"/>
              <a:ext cx="0" cy="40412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98C811F-BB10-BA41-B0FE-63DE66ACFA6F}"/>
                </a:ext>
              </a:extLst>
            </p:cNvPr>
            <p:cNvCxnSpPr>
              <a:cxnSpLocks/>
              <a:stCxn id="73" idx="1"/>
              <a:endCxn id="70" idx="3"/>
            </p:cNvCxnSpPr>
            <p:nvPr/>
          </p:nvCxnSpPr>
          <p:spPr>
            <a:xfrm flipH="1">
              <a:off x="7144025" y="4999988"/>
              <a:ext cx="465568" cy="2611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70FCA7D6-681A-9947-A80F-B4D1050DE3D8}"/>
                </a:ext>
              </a:extLst>
            </p:cNvPr>
            <p:cNvCxnSpPr>
              <a:cxnSpLocks/>
              <a:stCxn id="71" idx="0"/>
              <a:endCxn id="32" idx="3"/>
            </p:cNvCxnSpPr>
            <p:nvPr/>
          </p:nvCxnSpPr>
          <p:spPr>
            <a:xfrm flipH="1" flipV="1">
              <a:off x="3309162" y="3824890"/>
              <a:ext cx="956379" cy="7899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A36A3253-F214-BD41-A4A0-074D6174A5C7}"/>
                </a:ext>
              </a:extLst>
            </p:cNvPr>
            <p:cNvSpPr/>
            <p:nvPr/>
          </p:nvSpPr>
          <p:spPr>
            <a:xfrm>
              <a:off x="8348757" y="1660812"/>
              <a:ext cx="2901406" cy="96891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ysClr val="windowText" lastClr="000000"/>
                  </a:solidFill>
                </a:rPr>
                <a:t>WIDE VARIETY IN BEHAVIOUR MANAGEMENT APPROACHES</a:t>
              </a:r>
            </a:p>
          </p:txBody>
        </p:sp>
        <p:sp>
          <p:nvSpPr>
            <p:cNvPr id="105" name="Rounded Rectangle 104">
              <a:extLst>
                <a:ext uri="{FF2B5EF4-FFF2-40B4-BE49-F238E27FC236}">
                  <a16:creationId xmlns:a16="http://schemas.microsoft.com/office/drawing/2014/main" id="{98829BBD-CFE8-C241-A5DB-90E519DC1E82}"/>
                </a:ext>
              </a:extLst>
            </p:cNvPr>
            <p:cNvSpPr/>
            <p:nvPr/>
          </p:nvSpPr>
          <p:spPr>
            <a:xfrm>
              <a:off x="10283477" y="388224"/>
              <a:ext cx="1202711" cy="60401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Being adaptive</a:t>
              </a:r>
            </a:p>
          </p:txBody>
        </p:sp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11570EEE-A239-C545-BBB3-B7DAC1B3CE33}"/>
                </a:ext>
              </a:extLst>
            </p:cNvPr>
            <p:cNvSpPr/>
            <p:nvPr/>
          </p:nvSpPr>
          <p:spPr>
            <a:xfrm>
              <a:off x="8348757" y="416079"/>
              <a:ext cx="1202710" cy="60400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Giving time and space</a:t>
              </a:r>
            </a:p>
          </p:txBody>
        </p:sp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8490768B-93C3-4446-9D4B-699B499B95E6}"/>
                </a:ext>
              </a:extLst>
            </p:cNvPr>
            <p:cNvSpPr/>
            <p:nvPr/>
          </p:nvSpPr>
          <p:spPr>
            <a:xfrm>
              <a:off x="8109569" y="3296639"/>
              <a:ext cx="1685240" cy="60400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External Support Services</a:t>
              </a:r>
            </a:p>
          </p:txBody>
        </p: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474C35A-3FFF-E644-9BD9-9E2A7DE8E8C8}"/>
                </a:ext>
              </a:extLst>
            </p:cNvPr>
            <p:cNvCxnSpPr>
              <a:cxnSpLocks/>
              <a:stCxn id="104" idx="0"/>
              <a:endCxn id="105" idx="2"/>
            </p:cNvCxnSpPr>
            <p:nvPr/>
          </p:nvCxnSpPr>
          <p:spPr>
            <a:xfrm flipV="1">
              <a:off x="9799460" y="992234"/>
              <a:ext cx="1085373" cy="6685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3BE98705-4E7D-0F4F-B0B7-334E0DDAA9A5}"/>
                </a:ext>
              </a:extLst>
            </p:cNvPr>
            <p:cNvCxnSpPr>
              <a:cxnSpLocks/>
              <a:stCxn id="104" idx="0"/>
              <a:endCxn id="106" idx="2"/>
            </p:cNvCxnSpPr>
            <p:nvPr/>
          </p:nvCxnSpPr>
          <p:spPr>
            <a:xfrm flipH="1" flipV="1">
              <a:off x="8950112" y="1020088"/>
              <a:ext cx="849348" cy="64072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DC35028B-00A6-6F46-A4C1-93341D09D795}"/>
                </a:ext>
              </a:extLst>
            </p:cNvPr>
            <p:cNvCxnSpPr>
              <a:cxnSpLocks/>
              <a:stCxn id="104" idx="2"/>
              <a:endCxn id="107" idx="0"/>
            </p:cNvCxnSpPr>
            <p:nvPr/>
          </p:nvCxnSpPr>
          <p:spPr>
            <a:xfrm flipH="1">
              <a:off x="8952189" y="2629728"/>
              <a:ext cx="847271" cy="66691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ounded Rectangle 110">
              <a:extLst>
                <a:ext uri="{FF2B5EF4-FFF2-40B4-BE49-F238E27FC236}">
                  <a16:creationId xmlns:a16="http://schemas.microsoft.com/office/drawing/2014/main" id="{A1E508DB-D49E-CB43-B200-2302F27D6331}"/>
                </a:ext>
              </a:extLst>
            </p:cNvPr>
            <p:cNvSpPr/>
            <p:nvPr/>
          </p:nvSpPr>
          <p:spPr>
            <a:xfrm>
              <a:off x="10406740" y="3362874"/>
              <a:ext cx="1079448" cy="60400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1:1 support</a:t>
              </a: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58CFD3EE-2266-A14C-ACBF-754716026E79}"/>
                </a:ext>
              </a:extLst>
            </p:cNvPr>
            <p:cNvCxnSpPr>
              <a:cxnSpLocks/>
              <a:stCxn id="104" idx="2"/>
              <a:endCxn id="111" idx="0"/>
            </p:cNvCxnSpPr>
            <p:nvPr/>
          </p:nvCxnSpPr>
          <p:spPr>
            <a:xfrm>
              <a:off x="9799460" y="2629728"/>
              <a:ext cx="1147004" cy="7331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>
              <a:extLst>
                <a:ext uri="{FF2B5EF4-FFF2-40B4-BE49-F238E27FC236}">
                  <a16:creationId xmlns:a16="http://schemas.microsoft.com/office/drawing/2014/main" id="{13A6A227-CD38-E14D-B589-D7D98B84E03C}"/>
                </a:ext>
              </a:extLst>
            </p:cNvPr>
            <p:cNvSpPr/>
            <p:nvPr/>
          </p:nvSpPr>
          <p:spPr>
            <a:xfrm>
              <a:off x="9784042" y="4616929"/>
              <a:ext cx="1901415" cy="7661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ysClr val="windowText" lastClr="000000"/>
                  </a:solidFill>
                </a:rPr>
                <a:t>SCHOOL-SPECIFIC FACTORS</a:t>
              </a: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A40E3170-2B23-FA46-B35C-FB525DC2F3A4}"/>
                </a:ext>
              </a:extLst>
            </p:cNvPr>
            <p:cNvCxnSpPr>
              <a:cxnSpLocks/>
              <a:stCxn id="111" idx="2"/>
              <a:endCxn id="121" idx="0"/>
            </p:cNvCxnSpPr>
            <p:nvPr/>
          </p:nvCxnSpPr>
          <p:spPr>
            <a:xfrm flipH="1">
              <a:off x="10734750" y="3966883"/>
              <a:ext cx="211714" cy="6500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Rounded Rectangle 122">
              <a:extLst>
                <a:ext uri="{FF2B5EF4-FFF2-40B4-BE49-F238E27FC236}">
                  <a16:creationId xmlns:a16="http://schemas.microsoft.com/office/drawing/2014/main" id="{18A77BE3-0652-2746-A2B9-6AAA3A766F27}"/>
                </a:ext>
              </a:extLst>
            </p:cNvPr>
            <p:cNvSpPr/>
            <p:nvPr/>
          </p:nvSpPr>
          <p:spPr>
            <a:xfrm>
              <a:off x="9670120" y="5784332"/>
              <a:ext cx="1799612" cy="76611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solidFill>
                    <a:sysClr val="windowText" lastClr="000000"/>
                  </a:solidFill>
                </a:rPr>
                <a:t>Seeing child with birth parents and foster carers</a:t>
              </a:r>
            </a:p>
          </p:txBody>
        </p: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9633CD9C-FDFE-1646-8DC5-B450DA8F405A}"/>
                </a:ext>
              </a:extLst>
            </p:cNvPr>
            <p:cNvCxnSpPr>
              <a:cxnSpLocks/>
              <a:stCxn id="123" idx="0"/>
              <a:endCxn id="121" idx="2"/>
            </p:cNvCxnSpPr>
            <p:nvPr/>
          </p:nvCxnSpPr>
          <p:spPr>
            <a:xfrm flipV="1">
              <a:off x="10569926" y="5383048"/>
              <a:ext cx="164824" cy="4012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5305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4615248" y="4561431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465689-E159-1B47-876D-6D96E5BCD88D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TEACHER RESPONSES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7D1A71-A96A-3C42-9857-053DEA62D677}"/>
              </a:ext>
            </a:extLst>
          </p:cNvPr>
          <p:cNvCxnSpPr>
            <a:cxnSpLocks/>
            <a:stCxn id="5" idx="4"/>
            <a:endCxn id="4" idx="0"/>
          </p:cNvCxnSpPr>
          <p:nvPr/>
        </p:nvCxnSpPr>
        <p:spPr>
          <a:xfrm>
            <a:off x="5702643" y="3982996"/>
            <a:ext cx="0" cy="5784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89DA6C-77CC-A24C-B622-30B1F5F3BD87}"/>
              </a:ext>
            </a:extLst>
          </p:cNvPr>
          <p:cNvSpPr/>
          <p:nvPr/>
        </p:nvSpPr>
        <p:spPr>
          <a:xfrm>
            <a:off x="2708474" y="4469780"/>
            <a:ext cx="1388363" cy="9494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Adapting response to child’s needs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30F5D5B-2047-9C47-993A-BCC9B0A27230}"/>
              </a:ext>
            </a:extLst>
          </p:cNvPr>
          <p:cNvSpPr/>
          <p:nvPr/>
        </p:nvSpPr>
        <p:spPr>
          <a:xfrm>
            <a:off x="7143172" y="5547489"/>
            <a:ext cx="1579732" cy="9494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managed the same as others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3144078" y="5970376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Cooling off time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4829445" y="5893909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4AD1941-5BA9-3041-A744-69F50494C5ED}"/>
              </a:ext>
            </a:extLst>
          </p:cNvPr>
          <p:cNvSpPr/>
          <p:nvPr/>
        </p:nvSpPr>
        <p:spPr>
          <a:xfrm>
            <a:off x="7217696" y="4249948"/>
            <a:ext cx="1430684" cy="7661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Huge variety in approaches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1"/>
            <a:endCxn id="7" idx="3"/>
          </p:cNvCxnSpPr>
          <p:nvPr/>
        </p:nvCxnSpPr>
        <p:spPr>
          <a:xfrm flipH="1" flipV="1">
            <a:off x="4096837" y="4944490"/>
            <a:ext cx="518411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4" idx="1"/>
            <a:endCxn id="14" idx="3"/>
          </p:cNvCxnSpPr>
          <p:nvPr/>
        </p:nvCxnSpPr>
        <p:spPr>
          <a:xfrm flipH="1">
            <a:off x="4223526" y="4944491"/>
            <a:ext cx="391722" cy="13278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 flipH="1">
            <a:off x="5672065" y="5327550"/>
            <a:ext cx="30578" cy="5663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4A90DC-560F-F64A-B58F-3E47678256F9}"/>
              </a:ext>
            </a:extLst>
          </p:cNvPr>
          <p:cNvCxnSpPr>
            <a:cxnSpLocks/>
            <a:stCxn id="4" idx="3"/>
            <a:endCxn id="13" idx="1"/>
          </p:cNvCxnSpPr>
          <p:nvPr/>
        </p:nvCxnSpPr>
        <p:spPr>
          <a:xfrm>
            <a:off x="6790038" y="4944491"/>
            <a:ext cx="353134" cy="10777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C46E65-FD29-6146-AD7C-19B24615D1C3}"/>
              </a:ext>
            </a:extLst>
          </p:cNvPr>
          <p:cNvCxnSpPr>
            <a:cxnSpLocks/>
            <a:stCxn id="4" idx="3"/>
            <a:endCxn id="16" idx="1"/>
          </p:cNvCxnSpPr>
          <p:nvPr/>
        </p:nvCxnSpPr>
        <p:spPr>
          <a:xfrm flipV="1">
            <a:off x="6790038" y="4633008"/>
            <a:ext cx="427658" cy="3114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2440458" y="506475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25A1DCA-17F7-F947-B081-AEF43F4AB65B}"/>
              </a:ext>
            </a:extLst>
          </p:cNvPr>
          <p:cNvCxnSpPr>
            <a:cxnSpLocks/>
            <a:stCxn id="36" idx="2"/>
            <a:endCxn id="5" idx="0"/>
          </p:cNvCxnSpPr>
          <p:nvPr/>
        </p:nvCxnSpPr>
        <p:spPr>
          <a:xfrm>
            <a:off x="3527853" y="1272594"/>
            <a:ext cx="2174790" cy="1557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5386008-D122-FE40-8C70-6FD3D2B4CEDE}"/>
              </a:ext>
            </a:extLst>
          </p:cNvPr>
          <p:cNvSpPr/>
          <p:nvPr/>
        </p:nvSpPr>
        <p:spPr>
          <a:xfrm>
            <a:off x="2196767" y="2041357"/>
            <a:ext cx="2174790" cy="9118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EXPLANATIONS OF CHALLENGING BEHAVIOUR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8B3C712-6175-CA46-A7FA-DAF5CFC4DEAC}"/>
              </a:ext>
            </a:extLst>
          </p:cNvPr>
          <p:cNvSpPr/>
          <p:nvPr/>
        </p:nvSpPr>
        <p:spPr>
          <a:xfrm>
            <a:off x="378208" y="2011416"/>
            <a:ext cx="1235963" cy="5711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Absence of skills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439443" y="3365082"/>
            <a:ext cx="1627322" cy="9213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2267174" y="3615663"/>
            <a:ext cx="1300818" cy="5732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BDD294-999C-C24E-8581-564DD12EEA95}"/>
              </a:ext>
            </a:extLst>
          </p:cNvPr>
          <p:cNvCxnSpPr>
            <a:cxnSpLocks/>
            <a:stCxn id="40" idx="2"/>
            <a:endCxn id="5" idx="2"/>
          </p:cNvCxnSpPr>
          <p:nvPr/>
        </p:nvCxnSpPr>
        <p:spPr>
          <a:xfrm>
            <a:off x="3284162" y="2953207"/>
            <a:ext cx="1275481" cy="4531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EC03EE-856F-8243-BE98-B7E580E0B6BF}"/>
              </a:ext>
            </a:extLst>
          </p:cNvPr>
          <p:cNvCxnSpPr>
            <a:cxnSpLocks/>
            <a:stCxn id="44" idx="0"/>
            <a:endCxn id="40" idx="2"/>
          </p:cNvCxnSpPr>
          <p:nvPr/>
        </p:nvCxnSpPr>
        <p:spPr>
          <a:xfrm flipV="1">
            <a:off x="2917583" y="2953207"/>
            <a:ext cx="366579" cy="6624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144CF4-EE54-E042-B953-4482E8E58891}"/>
              </a:ext>
            </a:extLst>
          </p:cNvPr>
          <p:cNvCxnSpPr>
            <a:cxnSpLocks/>
            <a:stCxn id="43" idx="0"/>
            <a:endCxn id="40" idx="1"/>
          </p:cNvCxnSpPr>
          <p:nvPr/>
        </p:nvCxnSpPr>
        <p:spPr>
          <a:xfrm flipV="1">
            <a:off x="1253104" y="2497282"/>
            <a:ext cx="943663" cy="867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66DC4B-FC7A-BF46-A499-4DE34CC54C39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>
            <a:off x="1614171" y="2296988"/>
            <a:ext cx="582596" cy="200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61C391BF-26B4-2C41-9618-333ED5A77965}"/>
              </a:ext>
            </a:extLst>
          </p:cNvPr>
          <p:cNvSpPr/>
          <p:nvPr/>
        </p:nvSpPr>
        <p:spPr>
          <a:xfrm>
            <a:off x="5879210" y="474493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FC5E502-826A-A940-A231-7B142B9D31D7}"/>
              </a:ext>
            </a:extLst>
          </p:cNvPr>
          <p:cNvCxnSpPr>
            <a:cxnSpLocks/>
            <a:stCxn id="58" idx="2"/>
            <a:endCxn id="5" idx="0"/>
          </p:cNvCxnSpPr>
          <p:nvPr/>
        </p:nvCxnSpPr>
        <p:spPr>
          <a:xfrm flipH="1">
            <a:off x="5702643" y="1240612"/>
            <a:ext cx="1263962" cy="15890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8648380" y="647719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REFERENCE TO PEX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0600128-6035-8344-81EF-1B986EAFCD56}"/>
              </a:ext>
            </a:extLst>
          </p:cNvPr>
          <p:cNvCxnSpPr>
            <a:cxnSpLocks/>
            <a:stCxn id="62" idx="1"/>
            <a:endCxn id="5" idx="7"/>
          </p:cNvCxnSpPr>
          <p:nvPr/>
        </p:nvCxnSpPr>
        <p:spPr>
          <a:xfrm flipH="1">
            <a:off x="6510866" y="1030779"/>
            <a:ext cx="2137514" cy="19678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8949472" y="2218698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VARIETY OF CHALLENGING BEHAVIOURS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8319945" y="3570188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6E12F723-D976-1247-BF26-B711475DC16B}"/>
              </a:ext>
            </a:extLst>
          </p:cNvPr>
          <p:cNvSpPr/>
          <p:nvPr/>
        </p:nvSpPr>
        <p:spPr>
          <a:xfrm>
            <a:off x="10152182" y="3570188"/>
            <a:ext cx="1545263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Concentration difficulties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460F32-7091-A74B-9257-E8F4ED41B7CF}"/>
              </a:ext>
            </a:extLst>
          </p:cNvPr>
          <p:cNvCxnSpPr>
            <a:cxnSpLocks/>
            <a:stCxn id="67" idx="1"/>
            <a:endCxn id="5" idx="6"/>
          </p:cNvCxnSpPr>
          <p:nvPr/>
        </p:nvCxnSpPr>
        <p:spPr>
          <a:xfrm flipH="1">
            <a:off x="6845643" y="2674380"/>
            <a:ext cx="2103829" cy="731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8921300" y="3130062"/>
            <a:ext cx="1069144" cy="4401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529DA5A-4EAE-9A4A-B287-42CF58F20D0F}"/>
              </a:ext>
            </a:extLst>
          </p:cNvPr>
          <p:cNvCxnSpPr>
            <a:cxnSpLocks/>
            <a:stCxn id="67" idx="2"/>
            <a:endCxn id="69" idx="0"/>
          </p:cNvCxnSpPr>
          <p:nvPr/>
        </p:nvCxnSpPr>
        <p:spPr>
          <a:xfrm>
            <a:off x="9990444" y="3130062"/>
            <a:ext cx="934370" cy="4401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58" idx="1"/>
          </p:cNvCxnSpPr>
          <p:nvPr/>
        </p:nvCxnSpPr>
        <p:spPr>
          <a:xfrm flipV="1">
            <a:off x="4615248" y="857553"/>
            <a:ext cx="1263962" cy="319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544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2214038" y="4450998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465689-E159-1B47-876D-6D96E5BCD88D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TEACHER RESPONSES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7D1A71-A96A-3C42-9857-053DEA62D677}"/>
              </a:ext>
            </a:extLst>
          </p:cNvPr>
          <p:cNvCxnSpPr>
            <a:cxnSpLocks/>
            <a:stCxn id="5" idx="4"/>
            <a:endCxn id="4" idx="0"/>
          </p:cNvCxnSpPr>
          <p:nvPr/>
        </p:nvCxnSpPr>
        <p:spPr>
          <a:xfrm flipH="1">
            <a:off x="3301433" y="3982996"/>
            <a:ext cx="2401210" cy="4680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89DA6C-77CC-A24C-B622-30B1F5F3BD87}"/>
              </a:ext>
            </a:extLst>
          </p:cNvPr>
          <p:cNvSpPr/>
          <p:nvPr/>
        </p:nvSpPr>
        <p:spPr>
          <a:xfrm>
            <a:off x="234909" y="4442073"/>
            <a:ext cx="1388363" cy="9494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Adapting response to child’s needs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30F5D5B-2047-9C47-993A-BCC9B0A27230}"/>
              </a:ext>
            </a:extLst>
          </p:cNvPr>
          <p:cNvSpPr/>
          <p:nvPr/>
        </p:nvSpPr>
        <p:spPr>
          <a:xfrm>
            <a:off x="266132" y="5798399"/>
            <a:ext cx="1579732" cy="9494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managed the same as others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4799762" y="4496276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Cooling off time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1948717" y="6141558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4AD1941-5BA9-3041-A744-69F50494C5ED}"/>
              </a:ext>
            </a:extLst>
          </p:cNvPr>
          <p:cNvSpPr/>
          <p:nvPr/>
        </p:nvSpPr>
        <p:spPr>
          <a:xfrm>
            <a:off x="3673486" y="5375438"/>
            <a:ext cx="1430684" cy="7661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Huge variety in approaches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1"/>
            <a:endCxn id="7" idx="3"/>
          </p:cNvCxnSpPr>
          <p:nvPr/>
        </p:nvCxnSpPr>
        <p:spPr>
          <a:xfrm flipH="1">
            <a:off x="1623272" y="4834058"/>
            <a:ext cx="590766" cy="82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16" idx="0"/>
            <a:endCxn id="14" idx="2"/>
          </p:cNvCxnSpPr>
          <p:nvPr/>
        </p:nvCxnSpPr>
        <p:spPr>
          <a:xfrm flipV="1">
            <a:off x="4388828" y="5100285"/>
            <a:ext cx="950658" cy="2751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16" idx="2"/>
            <a:endCxn id="15" idx="3"/>
          </p:cNvCxnSpPr>
          <p:nvPr/>
        </p:nvCxnSpPr>
        <p:spPr>
          <a:xfrm flipH="1">
            <a:off x="3633957" y="6141558"/>
            <a:ext cx="754871" cy="3020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4A90DC-560F-F64A-B58F-3E47678256F9}"/>
              </a:ext>
            </a:extLst>
          </p:cNvPr>
          <p:cNvCxnSpPr>
            <a:cxnSpLocks/>
            <a:stCxn id="4" idx="1"/>
            <a:endCxn id="13" idx="0"/>
          </p:cNvCxnSpPr>
          <p:nvPr/>
        </p:nvCxnSpPr>
        <p:spPr>
          <a:xfrm flipH="1">
            <a:off x="1055998" y="4834058"/>
            <a:ext cx="1158040" cy="964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C46E65-FD29-6146-AD7C-19B24615D1C3}"/>
              </a:ext>
            </a:extLst>
          </p:cNvPr>
          <p:cNvCxnSpPr>
            <a:cxnSpLocks/>
            <a:stCxn id="4" idx="2"/>
            <a:endCxn id="16" idx="1"/>
          </p:cNvCxnSpPr>
          <p:nvPr/>
        </p:nvCxnSpPr>
        <p:spPr>
          <a:xfrm>
            <a:off x="3301433" y="5217117"/>
            <a:ext cx="372053" cy="541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2706039" y="282440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25A1DCA-17F7-F947-B081-AEF43F4AB65B}"/>
              </a:ext>
            </a:extLst>
          </p:cNvPr>
          <p:cNvCxnSpPr>
            <a:cxnSpLocks/>
            <a:stCxn id="36" idx="2"/>
            <a:endCxn id="5" idx="0"/>
          </p:cNvCxnSpPr>
          <p:nvPr/>
        </p:nvCxnSpPr>
        <p:spPr>
          <a:xfrm>
            <a:off x="3793434" y="1048559"/>
            <a:ext cx="1909209" cy="1781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5386008-D122-FE40-8C70-6FD3D2B4CEDE}"/>
              </a:ext>
            </a:extLst>
          </p:cNvPr>
          <p:cNvSpPr/>
          <p:nvPr/>
        </p:nvSpPr>
        <p:spPr>
          <a:xfrm>
            <a:off x="1875961" y="3042282"/>
            <a:ext cx="2174790" cy="9118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EXPLANATIONS OF CHALLENGING BEHAVIOUR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8B3C712-6175-CA46-A7FA-DAF5CFC4DEAC}"/>
              </a:ext>
            </a:extLst>
          </p:cNvPr>
          <p:cNvSpPr/>
          <p:nvPr/>
        </p:nvSpPr>
        <p:spPr>
          <a:xfrm>
            <a:off x="301234" y="3359001"/>
            <a:ext cx="1235963" cy="5711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Absence of skills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2042893" y="1777733"/>
            <a:ext cx="1627322" cy="9213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218631" y="2344909"/>
            <a:ext cx="1300818" cy="5732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BDD294-999C-C24E-8581-564DD12EEA95}"/>
              </a:ext>
            </a:extLst>
          </p:cNvPr>
          <p:cNvCxnSpPr>
            <a:cxnSpLocks/>
            <a:stCxn id="40" idx="3"/>
            <a:endCxn id="5" idx="2"/>
          </p:cNvCxnSpPr>
          <p:nvPr/>
        </p:nvCxnSpPr>
        <p:spPr>
          <a:xfrm flipV="1">
            <a:off x="4050751" y="3406347"/>
            <a:ext cx="508892" cy="918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EC03EE-856F-8243-BE98-B7E580E0B6BF}"/>
              </a:ext>
            </a:extLst>
          </p:cNvPr>
          <p:cNvCxnSpPr>
            <a:cxnSpLocks/>
            <a:stCxn id="44" idx="3"/>
            <a:endCxn id="40" idx="1"/>
          </p:cNvCxnSpPr>
          <p:nvPr/>
        </p:nvCxnSpPr>
        <p:spPr>
          <a:xfrm>
            <a:off x="1519449" y="2631551"/>
            <a:ext cx="356512" cy="8666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144CF4-EE54-E042-B953-4482E8E58891}"/>
              </a:ext>
            </a:extLst>
          </p:cNvPr>
          <p:cNvCxnSpPr>
            <a:cxnSpLocks/>
            <a:stCxn id="43" idx="2"/>
            <a:endCxn id="40" idx="0"/>
          </p:cNvCxnSpPr>
          <p:nvPr/>
        </p:nvCxnSpPr>
        <p:spPr>
          <a:xfrm>
            <a:off x="2856554" y="2699123"/>
            <a:ext cx="106802" cy="343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66DC4B-FC7A-BF46-A499-4DE34CC54C39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 flipV="1">
            <a:off x="1537197" y="3498207"/>
            <a:ext cx="338764" cy="1463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5113103" y="1113983"/>
            <a:ext cx="2174790" cy="766119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0600128-6035-8344-81EF-1B986EAFCD56}"/>
              </a:ext>
            </a:extLst>
          </p:cNvPr>
          <p:cNvCxnSpPr>
            <a:cxnSpLocks/>
            <a:stCxn id="62" idx="2"/>
            <a:endCxn id="5" idx="0"/>
          </p:cNvCxnSpPr>
          <p:nvPr/>
        </p:nvCxnSpPr>
        <p:spPr>
          <a:xfrm flipH="1">
            <a:off x="5702643" y="1880102"/>
            <a:ext cx="497855" cy="9495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8857796" y="4276832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VARIETY OF CHALLENGING BEHAVIOURS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8555672" y="5900237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6E12F723-D976-1247-BF26-B711475DC16B}"/>
              </a:ext>
            </a:extLst>
          </p:cNvPr>
          <p:cNvSpPr/>
          <p:nvPr/>
        </p:nvSpPr>
        <p:spPr>
          <a:xfrm>
            <a:off x="10320122" y="5735692"/>
            <a:ext cx="1545263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Concentration difficulties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460F32-7091-A74B-9257-E8F4ED41B7CF}"/>
              </a:ext>
            </a:extLst>
          </p:cNvPr>
          <p:cNvCxnSpPr>
            <a:cxnSpLocks/>
            <a:stCxn id="67" idx="1"/>
            <a:endCxn id="5" idx="6"/>
          </p:cNvCxnSpPr>
          <p:nvPr/>
        </p:nvCxnSpPr>
        <p:spPr>
          <a:xfrm flipH="1" flipV="1">
            <a:off x="6845643" y="3406347"/>
            <a:ext cx="2012153" cy="13261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9157027" y="5188196"/>
            <a:ext cx="741741" cy="712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529DA5A-4EAE-9A4A-B287-42CF58F20D0F}"/>
              </a:ext>
            </a:extLst>
          </p:cNvPr>
          <p:cNvCxnSpPr>
            <a:cxnSpLocks/>
            <a:stCxn id="67" idx="2"/>
            <a:endCxn id="69" idx="0"/>
          </p:cNvCxnSpPr>
          <p:nvPr/>
        </p:nvCxnSpPr>
        <p:spPr>
          <a:xfrm>
            <a:off x="9898768" y="5188196"/>
            <a:ext cx="1193986" cy="5474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217" idx="1"/>
          </p:cNvCxnSpPr>
          <p:nvPr/>
        </p:nvCxnSpPr>
        <p:spPr>
          <a:xfrm flipV="1">
            <a:off x="4880829" y="650152"/>
            <a:ext cx="3989939" cy="15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D528AAA-47B5-C240-958D-DDCFA58F4907}"/>
              </a:ext>
            </a:extLst>
          </p:cNvPr>
          <p:cNvSpPr/>
          <p:nvPr/>
        </p:nvSpPr>
        <p:spPr>
          <a:xfrm>
            <a:off x="5440008" y="6032756"/>
            <a:ext cx="1079448" cy="604009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1:1 support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02A9180-F365-884F-9C93-DEB951F6BDDF}"/>
              </a:ext>
            </a:extLst>
          </p:cNvPr>
          <p:cNvCxnSpPr>
            <a:cxnSpLocks/>
            <a:stCxn id="16" idx="3"/>
            <a:endCxn id="64" idx="1"/>
          </p:cNvCxnSpPr>
          <p:nvPr/>
        </p:nvCxnSpPr>
        <p:spPr>
          <a:xfrm>
            <a:off x="5104170" y="5758498"/>
            <a:ext cx="335838" cy="5762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44134F9C-1109-5D4F-A3BC-2A4A0A96DB8C}"/>
              </a:ext>
            </a:extLst>
          </p:cNvPr>
          <p:cNvSpPr/>
          <p:nvPr/>
        </p:nvSpPr>
        <p:spPr>
          <a:xfrm>
            <a:off x="173403" y="1074379"/>
            <a:ext cx="1300818" cy="789271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Need for safety and security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E53FE6-3B5C-5644-826B-4B0413E82CEA}"/>
              </a:ext>
            </a:extLst>
          </p:cNvPr>
          <p:cNvCxnSpPr>
            <a:cxnSpLocks/>
            <a:stCxn id="44" idx="0"/>
            <a:endCxn id="85" idx="2"/>
          </p:cNvCxnSpPr>
          <p:nvPr/>
        </p:nvCxnSpPr>
        <p:spPr>
          <a:xfrm flipH="1" flipV="1">
            <a:off x="823812" y="1863650"/>
            <a:ext cx="45228" cy="481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71F4D75-82D7-CD4A-8117-F1E37E50B6DC}"/>
              </a:ext>
            </a:extLst>
          </p:cNvPr>
          <p:cNvCxnSpPr>
            <a:cxnSpLocks/>
            <a:stCxn id="44" idx="0"/>
            <a:endCxn id="36" idx="1"/>
          </p:cNvCxnSpPr>
          <p:nvPr/>
        </p:nvCxnSpPr>
        <p:spPr>
          <a:xfrm flipV="1">
            <a:off x="869040" y="665500"/>
            <a:ext cx="1836999" cy="16794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CD968B-8825-4244-9CC5-AE8AC10FCD23}"/>
              </a:ext>
            </a:extLst>
          </p:cNvPr>
          <p:cNvCxnSpPr>
            <a:cxnSpLocks/>
            <a:stCxn id="43" idx="0"/>
            <a:endCxn id="36" idx="2"/>
          </p:cNvCxnSpPr>
          <p:nvPr/>
        </p:nvCxnSpPr>
        <p:spPr>
          <a:xfrm flipV="1">
            <a:off x="2856554" y="1048559"/>
            <a:ext cx="936880" cy="729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D2A50CA-1C6D-9248-806C-8753741C6F28}"/>
              </a:ext>
            </a:extLst>
          </p:cNvPr>
          <p:cNvSpPr/>
          <p:nvPr/>
        </p:nvSpPr>
        <p:spPr>
          <a:xfrm>
            <a:off x="8607562" y="1547328"/>
            <a:ext cx="1752175" cy="670088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POSITIVE REFELCTIONS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9FEF4A8-8BB2-6B40-B9DD-AD6D3927C3CD}"/>
              </a:ext>
            </a:extLst>
          </p:cNvPr>
          <p:cNvSpPr/>
          <p:nvPr/>
        </p:nvSpPr>
        <p:spPr>
          <a:xfrm>
            <a:off x="10801426" y="1109229"/>
            <a:ext cx="1202710" cy="57843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About the child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EF353542-B845-C543-BFA8-F52AF0ECBB2A}"/>
              </a:ext>
            </a:extLst>
          </p:cNvPr>
          <p:cNvSpPr/>
          <p:nvPr/>
        </p:nvSpPr>
        <p:spPr>
          <a:xfrm>
            <a:off x="9157027" y="2697138"/>
            <a:ext cx="1202710" cy="57843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For the adults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57D20E6-48F3-0943-96D9-53537A9D4B3D}"/>
              </a:ext>
            </a:extLst>
          </p:cNvPr>
          <p:cNvCxnSpPr>
            <a:cxnSpLocks/>
            <a:stCxn id="121" idx="0"/>
            <a:endCxn id="119" idx="2"/>
          </p:cNvCxnSpPr>
          <p:nvPr/>
        </p:nvCxnSpPr>
        <p:spPr>
          <a:xfrm flipH="1" flipV="1">
            <a:off x="9483650" y="2217416"/>
            <a:ext cx="274732" cy="479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BC5D11B-1FB8-5140-BD61-E6261D7CB90F}"/>
              </a:ext>
            </a:extLst>
          </p:cNvPr>
          <p:cNvCxnSpPr>
            <a:cxnSpLocks/>
            <a:stCxn id="120" idx="1"/>
            <a:endCxn id="119" idx="3"/>
          </p:cNvCxnSpPr>
          <p:nvPr/>
        </p:nvCxnSpPr>
        <p:spPr>
          <a:xfrm flipH="1">
            <a:off x="10359737" y="1398447"/>
            <a:ext cx="441689" cy="483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4EDB8A7-CD5B-1F4A-A27A-CA5A9FEE4E57}"/>
              </a:ext>
            </a:extLst>
          </p:cNvPr>
          <p:cNvCxnSpPr>
            <a:cxnSpLocks/>
            <a:stCxn id="5" idx="6"/>
            <a:endCxn id="119" idx="1"/>
          </p:cNvCxnSpPr>
          <p:nvPr/>
        </p:nvCxnSpPr>
        <p:spPr>
          <a:xfrm flipV="1">
            <a:off x="6845643" y="1882372"/>
            <a:ext cx="1761919" cy="1523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AFF75A23-F9B1-904A-884F-913B32CAFA0F}"/>
              </a:ext>
            </a:extLst>
          </p:cNvPr>
          <p:cNvSpPr/>
          <p:nvPr/>
        </p:nvSpPr>
        <p:spPr>
          <a:xfrm>
            <a:off x="6011246" y="4478230"/>
            <a:ext cx="2174790" cy="766119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SCHOOL SPECIFIC FACTORS</a:t>
            </a:r>
          </a:p>
        </p:txBody>
      </p:sp>
      <p:sp>
        <p:nvSpPr>
          <p:cNvPr id="146" name="Rounded Rectangle 145">
            <a:extLst>
              <a:ext uri="{FF2B5EF4-FFF2-40B4-BE49-F238E27FC236}">
                <a16:creationId xmlns:a16="http://schemas.microsoft.com/office/drawing/2014/main" id="{CB1640FD-CDA1-074C-9412-AFB5CB5BB6AE}"/>
              </a:ext>
            </a:extLst>
          </p:cNvPr>
          <p:cNvSpPr/>
          <p:nvPr/>
        </p:nvSpPr>
        <p:spPr>
          <a:xfrm>
            <a:off x="6845643" y="6032756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Reference to PEX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6A7FF11-EE71-CC4D-B86F-E723D511DDC4}"/>
              </a:ext>
            </a:extLst>
          </p:cNvPr>
          <p:cNvCxnSpPr>
            <a:cxnSpLocks/>
            <a:stCxn id="146" idx="0"/>
            <a:endCxn id="142" idx="2"/>
          </p:cNvCxnSpPr>
          <p:nvPr/>
        </p:nvCxnSpPr>
        <p:spPr>
          <a:xfrm flipH="1" flipV="1">
            <a:off x="7098641" y="5244349"/>
            <a:ext cx="348357" cy="788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759EBBCF-08DA-FD44-A5A7-F448DBA44B99}"/>
              </a:ext>
            </a:extLst>
          </p:cNvPr>
          <p:cNvCxnSpPr>
            <a:cxnSpLocks/>
            <a:stCxn id="5" idx="5"/>
            <a:endCxn id="142" idx="0"/>
          </p:cNvCxnSpPr>
          <p:nvPr/>
        </p:nvCxnSpPr>
        <p:spPr>
          <a:xfrm>
            <a:off x="6510866" y="3814099"/>
            <a:ext cx="587775" cy="6641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6B55B33-DECA-7341-8976-F87BBA99CCC3}"/>
              </a:ext>
            </a:extLst>
          </p:cNvPr>
          <p:cNvCxnSpPr>
            <a:cxnSpLocks/>
            <a:stCxn id="62" idx="1"/>
            <a:endCxn id="43" idx="3"/>
          </p:cNvCxnSpPr>
          <p:nvPr/>
        </p:nvCxnSpPr>
        <p:spPr>
          <a:xfrm flipH="1">
            <a:off x="3670215" y="1497043"/>
            <a:ext cx="1442888" cy="741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6789E3FB-3F68-2B42-9937-7DBF446716B8}"/>
              </a:ext>
            </a:extLst>
          </p:cNvPr>
          <p:cNvCxnSpPr>
            <a:cxnSpLocks/>
            <a:stCxn id="62" idx="0"/>
            <a:endCxn id="36" idx="3"/>
          </p:cNvCxnSpPr>
          <p:nvPr/>
        </p:nvCxnSpPr>
        <p:spPr>
          <a:xfrm flipH="1" flipV="1">
            <a:off x="4880829" y="665500"/>
            <a:ext cx="1319669" cy="4484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645349D5-51DA-7343-B8C8-4E551F979513}"/>
              </a:ext>
            </a:extLst>
          </p:cNvPr>
          <p:cNvSpPr/>
          <p:nvPr/>
        </p:nvSpPr>
        <p:spPr>
          <a:xfrm>
            <a:off x="10718425" y="3332170"/>
            <a:ext cx="1202710" cy="57843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Defiance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255781A-A9F2-2447-AF47-18F476BFF991}"/>
              </a:ext>
            </a:extLst>
          </p:cNvPr>
          <p:cNvCxnSpPr>
            <a:cxnSpLocks/>
            <a:stCxn id="180" idx="2"/>
            <a:endCxn id="67" idx="0"/>
          </p:cNvCxnSpPr>
          <p:nvPr/>
        </p:nvCxnSpPr>
        <p:spPr>
          <a:xfrm flipH="1">
            <a:off x="9898768" y="3910605"/>
            <a:ext cx="1421012" cy="3662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762CBB7F-2C90-CC4E-9E32-C0EF3703DCE7}"/>
              </a:ext>
            </a:extLst>
          </p:cNvPr>
          <p:cNvSpPr/>
          <p:nvPr/>
        </p:nvSpPr>
        <p:spPr>
          <a:xfrm>
            <a:off x="8870768" y="281453"/>
            <a:ext cx="1488969" cy="7373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72DCC9-23F7-0441-A7DC-ACDDDE27B5EF}"/>
              </a:ext>
            </a:extLst>
          </p:cNvPr>
          <p:cNvCxnSpPr>
            <a:cxnSpLocks/>
            <a:stCxn id="217" idx="2"/>
            <a:endCxn id="119" idx="0"/>
          </p:cNvCxnSpPr>
          <p:nvPr/>
        </p:nvCxnSpPr>
        <p:spPr>
          <a:xfrm flipH="1">
            <a:off x="9483650" y="1018851"/>
            <a:ext cx="131603" cy="528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F682F82D-58DD-7B45-A7DF-47F6DD0F781E}"/>
              </a:ext>
            </a:extLst>
          </p:cNvPr>
          <p:cNvCxnSpPr>
            <a:cxnSpLocks/>
            <a:stCxn id="146" idx="1"/>
            <a:endCxn id="64" idx="3"/>
          </p:cNvCxnSpPr>
          <p:nvPr/>
        </p:nvCxnSpPr>
        <p:spPr>
          <a:xfrm flipH="1">
            <a:off x="6519456" y="6321974"/>
            <a:ext cx="326187" cy="127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137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2214038" y="4450998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465689-E159-1B47-876D-6D96E5BCD88D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TEACHER RESPONSES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7D1A71-A96A-3C42-9857-053DEA62D677}"/>
              </a:ext>
            </a:extLst>
          </p:cNvPr>
          <p:cNvCxnSpPr>
            <a:cxnSpLocks/>
            <a:stCxn id="5" idx="4"/>
            <a:endCxn id="4" idx="0"/>
          </p:cNvCxnSpPr>
          <p:nvPr/>
        </p:nvCxnSpPr>
        <p:spPr>
          <a:xfrm flipH="1">
            <a:off x="3301433" y="3982996"/>
            <a:ext cx="2401210" cy="4680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89DA6C-77CC-A24C-B622-30B1F5F3BD87}"/>
              </a:ext>
            </a:extLst>
          </p:cNvPr>
          <p:cNvSpPr/>
          <p:nvPr/>
        </p:nvSpPr>
        <p:spPr>
          <a:xfrm>
            <a:off x="234909" y="4442073"/>
            <a:ext cx="1388363" cy="9494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Adapting response to child’s needs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30F5D5B-2047-9C47-993A-BCC9B0A27230}"/>
              </a:ext>
            </a:extLst>
          </p:cNvPr>
          <p:cNvSpPr/>
          <p:nvPr/>
        </p:nvSpPr>
        <p:spPr>
          <a:xfrm>
            <a:off x="266132" y="5798399"/>
            <a:ext cx="1579732" cy="949419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managed the same as others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4799762" y="4496276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Cooling off time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1948717" y="6141558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4AD1941-5BA9-3041-A744-69F50494C5ED}"/>
              </a:ext>
            </a:extLst>
          </p:cNvPr>
          <p:cNvSpPr/>
          <p:nvPr/>
        </p:nvSpPr>
        <p:spPr>
          <a:xfrm>
            <a:off x="3673486" y="5375438"/>
            <a:ext cx="1430684" cy="7661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Huge variety in approaches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1"/>
            <a:endCxn id="7" idx="3"/>
          </p:cNvCxnSpPr>
          <p:nvPr/>
        </p:nvCxnSpPr>
        <p:spPr>
          <a:xfrm flipH="1">
            <a:off x="1623272" y="4834058"/>
            <a:ext cx="590766" cy="82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16" idx="0"/>
            <a:endCxn id="14" idx="2"/>
          </p:cNvCxnSpPr>
          <p:nvPr/>
        </p:nvCxnSpPr>
        <p:spPr>
          <a:xfrm flipV="1">
            <a:off x="4388828" y="5100285"/>
            <a:ext cx="950658" cy="2751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16" idx="2"/>
            <a:endCxn id="15" idx="3"/>
          </p:cNvCxnSpPr>
          <p:nvPr/>
        </p:nvCxnSpPr>
        <p:spPr>
          <a:xfrm flipH="1">
            <a:off x="3633957" y="6141558"/>
            <a:ext cx="754871" cy="3020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4A90DC-560F-F64A-B58F-3E47678256F9}"/>
              </a:ext>
            </a:extLst>
          </p:cNvPr>
          <p:cNvCxnSpPr>
            <a:cxnSpLocks/>
            <a:stCxn id="4" idx="1"/>
            <a:endCxn id="13" idx="0"/>
          </p:cNvCxnSpPr>
          <p:nvPr/>
        </p:nvCxnSpPr>
        <p:spPr>
          <a:xfrm flipH="1">
            <a:off x="1055998" y="4834058"/>
            <a:ext cx="1158040" cy="964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C46E65-FD29-6146-AD7C-19B24615D1C3}"/>
              </a:ext>
            </a:extLst>
          </p:cNvPr>
          <p:cNvCxnSpPr>
            <a:cxnSpLocks/>
            <a:stCxn id="4" idx="2"/>
            <a:endCxn id="16" idx="1"/>
          </p:cNvCxnSpPr>
          <p:nvPr/>
        </p:nvCxnSpPr>
        <p:spPr>
          <a:xfrm>
            <a:off x="3301433" y="5217117"/>
            <a:ext cx="372053" cy="5413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2706039" y="282440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25A1DCA-17F7-F947-B081-AEF43F4AB65B}"/>
              </a:ext>
            </a:extLst>
          </p:cNvPr>
          <p:cNvCxnSpPr>
            <a:cxnSpLocks/>
            <a:stCxn id="36" idx="2"/>
            <a:endCxn id="5" idx="0"/>
          </p:cNvCxnSpPr>
          <p:nvPr/>
        </p:nvCxnSpPr>
        <p:spPr>
          <a:xfrm>
            <a:off x="3793434" y="1048559"/>
            <a:ext cx="1909209" cy="17811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5386008-D122-FE40-8C70-6FD3D2B4CEDE}"/>
              </a:ext>
            </a:extLst>
          </p:cNvPr>
          <p:cNvSpPr/>
          <p:nvPr/>
        </p:nvSpPr>
        <p:spPr>
          <a:xfrm>
            <a:off x="1875961" y="3042282"/>
            <a:ext cx="2174790" cy="9118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EXPLANATIONS OF CHALLENGING BEHAVIOUR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8B3C712-6175-CA46-A7FA-DAF5CFC4DEAC}"/>
              </a:ext>
            </a:extLst>
          </p:cNvPr>
          <p:cNvSpPr/>
          <p:nvPr/>
        </p:nvSpPr>
        <p:spPr>
          <a:xfrm>
            <a:off x="301234" y="3359001"/>
            <a:ext cx="1235963" cy="5711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Absence of skills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2042893" y="1777733"/>
            <a:ext cx="1627322" cy="9213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218631" y="2344909"/>
            <a:ext cx="1300818" cy="5732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BDD294-999C-C24E-8581-564DD12EEA95}"/>
              </a:ext>
            </a:extLst>
          </p:cNvPr>
          <p:cNvCxnSpPr>
            <a:cxnSpLocks/>
            <a:stCxn id="40" idx="3"/>
            <a:endCxn id="5" idx="2"/>
          </p:cNvCxnSpPr>
          <p:nvPr/>
        </p:nvCxnSpPr>
        <p:spPr>
          <a:xfrm flipV="1">
            <a:off x="4050751" y="3406347"/>
            <a:ext cx="508892" cy="918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EC03EE-856F-8243-BE98-B7E580E0B6BF}"/>
              </a:ext>
            </a:extLst>
          </p:cNvPr>
          <p:cNvCxnSpPr>
            <a:cxnSpLocks/>
            <a:stCxn id="44" idx="3"/>
            <a:endCxn id="40" idx="1"/>
          </p:cNvCxnSpPr>
          <p:nvPr/>
        </p:nvCxnSpPr>
        <p:spPr>
          <a:xfrm>
            <a:off x="1519449" y="2631551"/>
            <a:ext cx="356512" cy="8666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144CF4-EE54-E042-B953-4482E8E58891}"/>
              </a:ext>
            </a:extLst>
          </p:cNvPr>
          <p:cNvCxnSpPr>
            <a:cxnSpLocks/>
            <a:stCxn id="43" idx="2"/>
            <a:endCxn id="40" idx="0"/>
          </p:cNvCxnSpPr>
          <p:nvPr/>
        </p:nvCxnSpPr>
        <p:spPr>
          <a:xfrm>
            <a:off x="2856554" y="2699123"/>
            <a:ext cx="106802" cy="3431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66DC4B-FC7A-BF46-A499-4DE34CC54C39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 flipV="1">
            <a:off x="1537197" y="3498207"/>
            <a:ext cx="338764" cy="1463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5113103" y="1113983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0600128-6035-8344-81EF-1B986EAFCD56}"/>
              </a:ext>
            </a:extLst>
          </p:cNvPr>
          <p:cNvCxnSpPr>
            <a:cxnSpLocks/>
            <a:stCxn id="62" idx="2"/>
            <a:endCxn id="5" idx="0"/>
          </p:cNvCxnSpPr>
          <p:nvPr/>
        </p:nvCxnSpPr>
        <p:spPr>
          <a:xfrm flipH="1">
            <a:off x="5702643" y="1880102"/>
            <a:ext cx="497855" cy="9495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8857796" y="4276832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VARIETY OF CHALLENGING BEHAVIOURS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8555672" y="5900237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6E12F723-D976-1247-BF26-B711475DC16B}"/>
              </a:ext>
            </a:extLst>
          </p:cNvPr>
          <p:cNvSpPr/>
          <p:nvPr/>
        </p:nvSpPr>
        <p:spPr>
          <a:xfrm>
            <a:off x="10320122" y="5735692"/>
            <a:ext cx="1545263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Concentration difficulties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460F32-7091-A74B-9257-E8F4ED41B7CF}"/>
              </a:ext>
            </a:extLst>
          </p:cNvPr>
          <p:cNvCxnSpPr>
            <a:cxnSpLocks/>
            <a:stCxn id="67" idx="1"/>
            <a:endCxn id="5" idx="6"/>
          </p:cNvCxnSpPr>
          <p:nvPr/>
        </p:nvCxnSpPr>
        <p:spPr>
          <a:xfrm flipH="1" flipV="1">
            <a:off x="6845643" y="3406347"/>
            <a:ext cx="2012153" cy="13261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9157027" y="5188196"/>
            <a:ext cx="741741" cy="712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529DA5A-4EAE-9A4A-B287-42CF58F20D0F}"/>
              </a:ext>
            </a:extLst>
          </p:cNvPr>
          <p:cNvCxnSpPr>
            <a:cxnSpLocks/>
            <a:stCxn id="67" idx="2"/>
            <a:endCxn id="69" idx="0"/>
          </p:cNvCxnSpPr>
          <p:nvPr/>
        </p:nvCxnSpPr>
        <p:spPr>
          <a:xfrm>
            <a:off x="9898768" y="5188196"/>
            <a:ext cx="1193986" cy="5474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217" idx="1"/>
          </p:cNvCxnSpPr>
          <p:nvPr/>
        </p:nvCxnSpPr>
        <p:spPr>
          <a:xfrm flipV="1">
            <a:off x="4880829" y="650152"/>
            <a:ext cx="3989939" cy="15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D528AAA-47B5-C240-958D-DDCFA58F4907}"/>
              </a:ext>
            </a:extLst>
          </p:cNvPr>
          <p:cNvSpPr/>
          <p:nvPr/>
        </p:nvSpPr>
        <p:spPr>
          <a:xfrm>
            <a:off x="5440008" y="6032756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1:1 support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02A9180-F365-884F-9C93-DEB951F6BDDF}"/>
              </a:ext>
            </a:extLst>
          </p:cNvPr>
          <p:cNvCxnSpPr>
            <a:cxnSpLocks/>
            <a:stCxn id="16" idx="3"/>
            <a:endCxn id="64" idx="1"/>
          </p:cNvCxnSpPr>
          <p:nvPr/>
        </p:nvCxnSpPr>
        <p:spPr>
          <a:xfrm>
            <a:off x="5104170" y="5758498"/>
            <a:ext cx="335838" cy="5762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44134F9C-1109-5D4F-A3BC-2A4A0A96DB8C}"/>
              </a:ext>
            </a:extLst>
          </p:cNvPr>
          <p:cNvSpPr/>
          <p:nvPr/>
        </p:nvSpPr>
        <p:spPr>
          <a:xfrm>
            <a:off x="173403" y="1074379"/>
            <a:ext cx="1300818" cy="78927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Need for safety and security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E53FE6-3B5C-5644-826B-4B0413E82CEA}"/>
              </a:ext>
            </a:extLst>
          </p:cNvPr>
          <p:cNvCxnSpPr>
            <a:cxnSpLocks/>
            <a:stCxn id="44" idx="0"/>
            <a:endCxn id="85" idx="2"/>
          </p:cNvCxnSpPr>
          <p:nvPr/>
        </p:nvCxnSpPr>
        <p:spPr>
          <a:xfrm flipH="1" flipV="1">
            <a:off x="823812" y="1863650"/>
            <a:ext cx="45228" cy="481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71F4D75-82D7-CD4A-8117-F1E37E50B6DC}"/>
              </a:ext>
            </a:extLst>
          </p:cNvPr>
          <p:cNvCxnSpPr>
            <a:cxnSpLocks/>
            <a:stCxn id="44" idx="0"/>
            <a:endCxn id="36" idx="1"/>
          </p:cNvCxnSpPr>
          <p:nvPr/>
        </p:nvCxnSpPr>
        <p:spPr>
          <a:xfrm flipV="1">
            <a:off x="869040" y="665500"/>
            <a:ext cx="1836999" cy="16794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CD968B-8825-4244-9CC5-AE8AC10FCD23}"/>
              </a:ext>
            </a:extLst>
          </p:cNvPr>
          <p:cNvCxnSpPr>
            <a:cxnSpLocks/>
            <a:stCxn id="43" idx="0"/>
            <a:endCxn id="36" idx="2"/>
          </p:cNvCxnSpPr>
          <p:nvPr/>
        </p:nvCxnSpPr>
        <p:spPr>
          <a:xfrm flipV="1">
            <a:off x="2856554" y="1048559"/>
            <a:ext cx="936880" cy="729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D2A50CA-1C6D-9248-806C-8753741C6F28}"/>
              </a:ext>
            </a:extLst>
          </p:cNvPr>
          <p:cNvSpPr/>
          <p:nvPr/>
        </p:nvSpPr>
        <p:spPr>
          <a:xfrm>
            <a:off x="8607562" y="1547328"/>
            <a:ext cx="1752175" cy="670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POSITIVE REFELCTIONS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9FEF4A8-8BB2-6B40-B9DD-AD6D3927C3CD}"/>
              </a:ext>
            </a:extLst>
          </p:cNvPr>
          <p:cNvSpPr/>
          <p:nvPr/>
        </p:nvSpPr>
        <p:spPr>
          <a:xfrm>
            <a:off x="10801426" y="1109229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About the child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EF353542-B845-C543-BFA8-F52AF0ECBB2A}"/>
              </a:ext>
            </a:extLst>
          </p:cNvPr>
          <p:cNvSpPr/>
          <p:nvPr/>
        </p:nvSpPr>
        <p:spPr>
          <a:xfrm>
            <a:off x="9157027" y="2697138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For the adults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57D20E6-48F3-0943-96D9-53537A9D4B3D}"/>
              </a:ext>
            </a:extLst>
          </p:cNvPr>
          <p:cNvCxnSpPr>
            <a:cxnSpLocks/>
            <a:stCxn id="121" idx="0"/>
            <a:endCxn id="119" idx="2"/>
          </p:cNvCxnSpPr>
          <p:nvPr/>
        </p:nvCxnSpPr>
        <p:spPr>
          <a:xfrm flipH="1" flipV="1">
            <a:off x="9483650" y="2217416"/>
            <a:ext cx="274732" cy="479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BC5D11B-1FB8-5140-BD61-E6261D7CB90F}"/>
              </a:ext>
            </a:extLst>
          </p:cNvPr>
          <p:cNvCxnSpPr>
            <a:cxnSpLocks/>
            <a:stCxn id="120" idx="1"/>
            <a:endCxn id="119" idx="3"/>
          </p:cNvCxnSpPr>
          <p:nvPr/>
        </p:nvCxnSpPr>
        <p:spPr>
          <a:xfrm flipH="1">
            <a:off x="10359737" y="1398447"/>
            <a:ext cx="441689" cy="483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4EDB8A7-CD5B-1F4A-A27A-CA5A9FEE4E57}"/>
              </a:ext>
            </a:extLst>
          </p:cNvPr>
          <p:cNvCxnSpPr>
            <a:cxnSpLocks/>
            <a:stCxn id="5" idx="6"/>
            <a:endCxn id="119" idx="1"/>
          </p:cNvCxnSpPr>
          <p:nvPr/>
        </p:nvCxnSpPr>
        <p:spPr>
          <a:xfrm flipV="1">
            <a:off x="6845643" y="1882372"/>
            <a:ext cx="1761919" cy="1523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AFF75A23-F9B1-904A-884F-913B32CAFA0F}"/>
              </a:ext>
            </a:extLst>
          </p:cNvPr>
          <p:cNvSpPr/>
          <p:nvPr/>
        </p:nvSpPr>
        <p:spPr>
          <a:xfrm>
            <a:off x="6011246" y="4478230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SCHOOL SPECIFIC FACTORS</a:t>
            </a:r>
          </a:p>
        </p:txBody>
      </p:sp>
      <p:sp>
        <p:nvSpPr>
          <p:cNvPr id="146" name="Rounded Rectangle 145">
            <a:extLst>
              <a:ext uri="{FF2B5EF4-FFF2-40B4-BE49-F238E27FC236}">
                <a16:creationId xmlns:a16="http://schemas.microsoft.com/office/drawing/2014/main" id="{CB1640FD-CDA1-074C-9412-AFB5CB5BB6AE}"/>
              </a:ext>
            </a:extLst>
          </p:cNvPr>
          <p:cNvSpPr/>
          <p:nvPr/>
        </p:nvSpPr>
        <p:spPr>
          <a:xfrm>
            <a:off x="6845643" y="6032756"/>
            <a:ext cx="1202710" cy="578435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Reference to PEX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26A7FF11-EE71-CC4D-B86F-E723D511DDC4}"/>
              </a:ext>
            </a:extLst>
          </p:cNvPr>
          <p:cNvCxnSpPr>
            <a:cxnSpLocks/>
            <a:stCxn id="146" idx="0"/>
            <a:endCxn id="142" idx="2"/>
          </p:cNvCxnSpPr>
          <p:nvPr/>
        </p:nvCxnSpPr>
        <p:spPr>
          <a:xfrm flipH="1" flipV="1">
            <a:off x="7098641" y="5244349"/>
            <a:ext cx="348357" cy="788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759EBBCF-08DA-FD44-A5A7-F448DBA44B99}"/>
              </a:ext>
            </a:extLst>
          </p:cNvPr>
          <p:cNvCxnSpPr>
            <a:cxnSpLocks/>
            <a:stCxn id="5" idx="5"/>
            <a:endCxn id="142" idx="0"/>
          </p:cNvCxnSpPr>
          <p:nvPr/>
        </p:nvCxnSpPr>
        <p:spPr>
          <a:xfrm>
            <a:off x="6510866" y="3814099"/>
            <a:ext cx="587775" cy="6641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6B55B33-DECA-7341-8976-F87BBA99CCC3}"/>
              </a:ext>
            </a:extLst>
          </p:cNvPr>
          <p:cNvCxnSpPr>
            <a:cxnSpLocks/>
            <a:stCxn id="62" idx="1"/>
            <a:endCxn id="43" idx="3"/>
          </p:cNvCxnSpPr>
          <p:nvPr/>
        </p:nvCxnSpPr>
        <p:spPr>
          <a:xfrm flipH="1">
            <a:off x="3670215" y="1497043"/>
            <a:ext cx="1442888" cy="741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6789E3FB-3F68-2B42-9937-7DBF446716B8}"/>
              </a:ext>
            </a:extLst>
          </p:cNvPr>
          <p:cNvCxnSpPr>
            <a:cxnSpLocks/>
            <a:stCxn id="62" idx="0"/>
            <a:endCxn id="36" idx="3"/>
          </p:cNvCxnSpPr>
          <p:nvPr/>
        </p:nvCxnSpPr>
        <p:spPr>
          <a:xfrm flipH="1" flipV="1">
            <a:off x="4880829" y="665500"/>
            <a:ext cx="1319669" cy="4484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645349D5-51DA-7343-B8C8-4E551F979513}"/>
              </a:ext>
            </a:extLst>
          </p:cNvPr>
          <p:cNvSpPr/>
          <p:nvPr/>
        </p:nvSpPr>
        <p:spPr>
          <a:xfrm>
            <a:off x="10718425" y="3332170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Defiance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255781A-A9F2-2447-AF47-18F476BFF991}"/>
              </a:ext>
            </a:extLst>
          </p:cNvPr>
          <p:cNvCxnSpPr>
            <a:cxnSpLocks/>
            <a:stCxn id="180" idx="2"/>
            <a:endCxn id="67" idx="0"/>
          </p:cNvCxnSpPr>
          <p:nvPr/>
        </p:nvCxnSpPr>
        <p:spPr>
          <a:xfrm flipH="1">
            <a:off x="9898768" y="3910605"/>
            <a:ext cx="1421012" cy="3662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762CBB7F-2C90-CC4E-9E32-C0EF3703DCE7}"/>
              </a:ext>
            </a:extLst>
          </p:cNvPr>
          <p:cNvSpPr/>
          <p:nvPr/>
        </p:nvSpPr>
        <p:spPr>
          <a:xfrm>
            <a:off x="8870768" y="281453"/>
            <a:ext cx="1488969" cy="7373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72DCC9-23F7-0441-A7DC-ACDDDE27B5EF}"/>
              </a:ext>
            </a:extLst>
          </p:cNvPr>
          <p:cNvCxnSpPr>
            <a:cxnSpLocks/>
            <a:stCxn id="217" idx="2"/>
            <a:endCxn id="119" idx="0"/>
          </p:cNvCxnSpPr>
          <p:nvPr/>
        </p:nvCxnSpPr>
        <p:spPr>
          <a:xfrm flipH="1">
            <a:off x="9483650" y="1018851"/>
            <a:ext cx="131603" cy="528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F682F82D-58DD-7B45-A7DF-47F6DD0F781E}"/>
              </a:ext>
            </a:extLst>
          </p:cNvPr>
          <p:cNvCxnSpPr>
            <a:cxnSpLocks/>
            <a:stCxn id="146" idx="1"/>
            <a:endCxn id="64" idx="3"/>
          </p:cNvCxnSpPr>
          <p:nvPr/>
        </p:nvCxnSpPr>
        <p:spPr>
          <a:xfrm flipH="1">
            <a:off x="6519456" y="6321974"/>
            <a:ext cx="326187" cy="127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0A01111-B795-B341-89F5-7E920A2E7CF8}"/>
              </a:ext>
            </a:extLst>
          </p:cNvPr>
          <p:cNvCxnSpPr>
            <a:cxnSpLocks/>
            <a:stCxn id="64" idx="0"/>
            <a:endCxn id="142" idx="2"/>
          </p:cNvCxnSpPr>
          <p:nvPr/>
        </p:nvCxnSpPr>
        <p:spPr>
          <a:xfrm flipV="1">
            <a:off x="5979732" y="5244349"/>
            <a:ext cx="1118909" cy="788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468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4468209" y="4436996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465689-E159-1B47-876D-6D96E5BCD88D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TEACHER RESPONSES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7D1A71-A96A-3C42-9857-053DEA62D677}"/>
              </a:ext>
            </a:extLst>
          </p:cNvPr>
          <p:cNvCxnSpPr>
            <a:cxnSpLocks/>
            <a:stCxn id="5" idx="4"/>
            <a:endCxn id="4" idx="0"/>
          </p:cNvCxnSpPr>
          <p:nvPr/>
        </p:nvCxnSpPr>
        <p:spPr>
          <a:xfrm flipH="1">
            <a:off x="5555604" y="3982996"/>
            <a:ext cx="147039" cy="45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89DA6C-77CC-A24C-B622-30B1F5F3BD87}"/>
              </a:ext>
            </a:extLst>
          </p:cNvPr>
          <p:cNvSpPr/>
          <p:nvPr/>
        </p:nvSpPr>
        <p:spPr>
          <a:xfrm>
            <a:off x="6875551" y="4282180"/>
            <a:ext cx="1388363" cy="9494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Adapting response to child’s needs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7145142" y="5408113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Cooling off time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6589562" y="6203042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4AD1941-5BA9-3041-A744-69F50494C5ED}"/>
              </a:ext>
            </a:extLst>
          </p:cNvPr>
          <p:cNvSpPr/>
          <p:nvPr/>
        </p:nvSpPr>
        <p:spPr>
          <a:xfrm>
            <a:off x="5034852" y="5542499"/>
            <a:ext cx="1430684" cy="7661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Huge variety in approaches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6642999" y="4756890"/>
            <a:ext cx="232552" cy="63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16" idx="3"/>
            <a:endCxn id="14" idx="1"/>
          </p:cNvCxnSpPr>
          <p:nvPr/>
        </p:nvCxnSpPr>
        <p:spPr>
          <a:xfrm flipV="1">
            <a:off x="6465536" y="5710118"/>
            <a:ext cx="679606" cy="215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16" idx="2"/>
            <a:endCxn id="15" idx="1"/>
          </p:cNvCxnSpPr>
          <p:nvPr/>
        </p:nvCxnSpPr>
        <p:spPr>
          <a:xfrm>
            <a:off x="5750194" y="6308619"/>
            <a:ext cx="839368" cy="196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C46E65-FD29-6146-AD7C-19B24615D1C3}"/>
              </a:ext>
            </a:extLst>
          </p:cNvPr>
          <p:cNvCxnSpPr>
            <a:cxnSpLocks/>
            <a:stCxn id="4" idx="2"/>
            <a:endCxn id="16" idx="0"/>
          </p:cNvCxnSpPr>
          <p:nvPr/>
        </p:nvCxnSpPr>
        <p:spPr>
          <a:xfrm>
            <a:off x="5555604" y="5203115"/>
            <a:ext cx="194590" cy="339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4450938" y="81986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25A1DCA-17F7-F947-B081-AEF43F4AB65B}"/>
              </a:ext>
            </a:extLst>
          </p:cNvPr>
          <p:cNvCxnSpPr>
            <a:cxnSpLocks/>
            <a:stCxn id="36" idx="2"/>
            <a:endCxn id="5" idx="0"/>
          </p:cNvCxnSpPr>
          <p:nvPr/>
        </p:nvCxnSpPr>
        <p:spPr>
          <a:xfrm>
            <a:off x="5538333" y="848105"/>
            <a:ext cx="164310" cy="1981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5386008-D122-FE40-8C70-6FD3D2B4CEDE}"/>
              </a:ext>
            </a:extLst>
          </p:cNvPr>
          <p:cNvSpPr/>
          <p:nvPr/>
        </p:nvSpPr>
        <p:spPr>
          <a:xfrm>
            <a:off x="1783498" y="3364982"/>
            <a:ext cx="2174790" cy="9118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EXPLANATIONS OF CHALLENGING BEHAVIOUR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8B3C712-6175-CA46-A7FA-DAF5CFC4DEAC}"/>
              </a:ext>
            </a:extLst>
          </p:cNvPr>
          <p:cNvSpPr/>
          <p:nvPr/>
        </p:nvSpPr>
        <p:spPr>
          <a:xfrm>
            <a:off x="142993" y="3561059"/>
            <a:ext cx="1235963" cy="5711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Absence of skills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3746701" y="1158829"/>
            <a:ext cx="1627322" cy="9213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174999" y="1323697"/>
            <a:ext cx="1300818" cy="5732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BDD294-999C-C24E-8581-564DD12EEA95}"/>
              </a:ext>
            </a:extLst>
          </p:cNvPr>
          <p:cNvCxnSpPr>
            <a:cxnSpLocks/>
            <a:stCxn id="40" idx="3"/>
            <a:endCxn id="5" idx="2"/>
          </p:cNvCxnSpPr>
          <p:nvPr/>
        </p:nvCxnSpPr>
        <p:spPr>
          <a:xfrm flipV="1">
            <a:off x="3958288" y="3406347"/>
            <a:ext cx="601355" cy="4145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EC03EE-856F-8243-BE98-B7E580E0B6BF}"/>
              </a:ext>
            </a:extLst>
          </p:cNvPr>
          <p:cNvCxnSpPr>
            <a:cxnSpLocks/>
            <a:stCxn id="44" idx="2"/>
            <a:endCxn id="40" idx="1"/>
          </p:cNvCxnSpPr>
          <p:nvPr/>
        </p:nvCxnSpPr>
        <p:spPr>
          <a:xfrm>
            <a:off x="825408" y="1896981"/>
            <a:ext cx="958090" cy="19239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144CF4-EE54-E042-B953-4482E8E58891}"/>
              </a:ext>
            </a:extLst>
          </p:cNvPr>
          <p:cNvCxnSpPr>
            <a:cxnSpLocks/>
            <a:stCxn id="43" idx="1"/>
            <a:endCxn id="40" idx="0"/>
          </p:cNvCxnSpPr>
          <p:nvPr/>
        </p:nvCxnSpPr>
        <p:spPr>
          <a:xfrm flipH="1">
            <a:off x="2870893" y="1619524"/>
            <a:ext cx="875808" cy="17454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66DC4B-FC7A-BF46-A499-4DE34CC54C39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 flipV="1">
            <a:off x="1378956" y="3820907"/>
            <a:ext cx="404542" cy="257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6003875" y="1126061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0600128-6035-8344-81EF-1B986EAFCD56}"/>
              </a:ext>
            </a:extLst>
          </p:cNvPr>
          <p:cNvCxnSpPr>
            <a:cxnSpLocks/>
            <a:stCxn id="62" idx="2"/>
            <a:endCxn id="5" idx="0"/>
          </p:cNvCxnSpPr>
          <p:nvPr/>
        </p:nvCxnSpPr>
        <p:spPr>
          <a:xfrm flipH="1">
            <a:off x="5702643" y="1892180"/>
            <a:ext cx="1388627" cy="9375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9320838" y="4174727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VARIETY OF CHALLENGING BEHAVIOURS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8555672" y="5900237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sp>
        <p:nvSpPr>
          <p:cNvPr id="69" name="Rounded Rectangle 68">
            <a:extLst>
              <a:ext uri="{FF2B5EF4-FFF2-40B4-BE49-F238E27FC236}">
                <a16:creationId xmlns:a16="http://schemas.microsoft.com/office/drawing/2014/main" id="{6E12F723-D976-1247-BF26-B711475DC16B}"/>
              </a:ext>
            </a:extLst>
          </p:cNvPr>
          <p:cNvSpPr/>
          <p:nvPr/>
        </p:nvSpPr>
        <p:spPr>
          <a:xfrm>
            <a:off x="10320122" y="5735692"/>
            <a:ext cx="1545263" cy="578435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Concentration difficulties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460F32-7091-A74B-9257-E8F4ED41B7CF}"/>
              </a:ext>
            </a:extLst>
          </p:cNvPr>
          <p:cNvCxnSpPr>
            <a:cxnSpLocks/>
            <a:stCxn id="67" idx="1"/>
            <a:endCxn id="5" idx="6"/>
          </p:cNvCxnSpPr>
          <p:nvPr/>
        </p:nvCxnSpPr>
        <p:spPr>
          <a:xfrm flipH="1" flipV="1">
            <a:off x="6845643" y="3406347"/>
            <a:ext cx="2475195" cy="1224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9157027" y="5086091"/>
            <a:ext cx="1204783" cy="8141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529DA5A-4EAE-9A4A-B287-42CF58F20D0F}"/>
              </a:ext>
            </a:extLst>
          </p:cNvPr>
          <p:cNvCxnSpPr>
            <a:cxnSpLocks/>
            <a:stCxn id="67" idx="2"/>
            <a:endCxn id="69" idx="0"/>
          </p:cNvCxnSpPr>
          <p:nvPr/>
        </p:nvCxnSpPr>
        <p:spPr>
          <a:xfrm>
            <a:off x="10361810" y="5086091"/>
            <a:ext cx="730944" cy="6496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217" idx="1"/>
          </p:cNvCxnSpPr>
          <p:nvPr/>
        </p:nvCxnSpPr>
        <p:spPr>
          <a:xfrm>
            <a:off x="6625728" y="465046"/>
            <a:ext cx="2245040" cy="1851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D528AAA-47B5-C240-958D-DDCFA58F4907}"/>
              </a:ext>
            </a:extLst>
          </p:cNvPr>
          <p:cNvSpPr/>
          <p:nvPr/>
        </p:nvSpPr>
        <p:spPr>
          <a:xfrm>
            <a:off x="3275245" y="6028160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1:1 support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02A9180-F365-884F-9C93-DEB951F6BDDF}"/>
              </a:ext>
            </a:extLst>
          </p:cNvPr>
          <p:cNvCxnSpPr>
            <a:cxnSpLocks/>
            <a:stCxn id="16" idx="1"/>
            <a:endCxn id="64" idx="3"/>
          </p:cNvCxnSpPr>
          <p:nvPr/>
        </p:nvCxnSpPr>
        <p:spPr>
          <a:xfrm flipH="1">
            <a:off x="4354693" y="5925559"/>
            <a:ext cx="680159" cy="404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44134F9C-1109-5D4F-A3BC-2A4A0A96DB8C}"/>
              </a:ext>
            </a:extLst>
          </p:cNvPr>
          <p:cNvSpPr/>
          <p:nvPr/>
        </p:nvSpPr>
        <p:spPr>
          <a:xfrm>
            <a:off x="268806" y="218975"/>
            <a:ext cx="1300818" cy="78927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Need for safety and security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E53FE6-3B5C-5644-826B-4B0413E82CEA}"/>
              </a:ext>
            </a:extLst>
          </p:cNvPr>
          <p:cNvCxnSpPr>
            <a:cxnSpLocks/>
            <a:stCxn id="44" idx="0"/>
            <a:endCxn id="85" idx="2"/>
          </p:cNvCxnSpPr>
          <p:nvPr/>
        </p:nvCxnSpPr>
        <p:spPr>
          <a:xfrm flipV="1">
            <a:off x="825408" y="1008246"/>
            <a:ext cx="93807" cy="315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B71F4D75-82D7-CD4A-8117-F1E37E50B6DC}"/>
              </a:ext>
            </a:extLst>
          </p:cNvPr>
          <p:cNvCxnSpPr>
            <a:cxnSpLocks/>
            <a:stCxn id="44" idx="0"/>
            <a:endCxn id="36" idx="1"/>
          </p:cNvCxnSpPr>
          <p:nvPr/>
        </p:nvCxnSpPr>
        <p:spPr>
          <a:xfrm flipV="1">
            <a:off x="825408" y="465046"/>
            <a:ext cx="3625530" cy="8586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CD968B-8825-4244-9CC5-AE8AC10FCD23}"/>
              </a:ext>
            </a:extLst>
          </p:cNvPr>
          <p:cNvCxnSpPr>
            <a:cxnSpLocks/>
            <a:stCxn id="43" idx="0"/>
            <a:endCxn id="36" idx="2"/>
          </p:cNvCxnSpPr>
          <p:nvPr/>
        </p:nvCxnSpPr>
        <p:spPr>
          <a:xfrm flipV="1">
            <a:off x="4560362" y="848105"/>
            <a:ext cx="977971" cy="3107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D2A50CA-1C6D-9248-806C-8753741C6F28}"/>
              </a:ext>
            </a:extLst>
          </p:cNvPr>
          <p:cNvSpPr/>
          <p:nvPr/>
        </p:nvSpPr>
        <p:spPr>
          <a:xfrm>
            <a:off x="8607562" y="1547328"/>
            <a:ext cx="1752175" cy="670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POSITIVE REFELCTIONS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9FEF4A8-8BB2-6B40-B9DD-AD6D3927C3CD}"/>
              </a:ext>
            </a:extLst>
          </p:cNvPr>
          <p:cNvSpPr/>
          <p:nvPr/>
        </p:nvSpPr>
        <p:spPr>
          <a:xfrm>
            <a:off x="10801426" y="1109229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About the child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EF353542-B845-C543-BFA8-F52AF0ECBB2A}"/>
              </a:ext>
            </a:extLst>
          </p:cNvPr>
          <p:cNvSpPr/>
          <p:nvPr/>
        </p:nvSpPr>
        <p:spPr>
          <a:xfrm>
            <a:off x="9157027" y="2697138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For the adults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57D20E6-48F3-0943-96D9-53537A9D4B3D}"/>
              </a:ext>
            </a:extLst>
          </p:cNvPr>
          <p:cNvCxnSpPr>
            <a:cxnSpLocks/>
            <a:stCxn id="121" idx="0"/>
            <a:endCxn id="119" idx="2"/>
          </p:cNvCxnSpPr>
          <p:nvPr/>
        </p:nvCxnSpPr>
        <p:spPr>
          <a:xfrm flipH="1" flipV="1">
            <a:off x="9483650" y="2217416"/>
            <a:ext cx="274732" cy="479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BC5D11B-1FB8-5140-BD61-E6261D7CB90F}"/>
              </a:ext>
            </a:extLst>
          </p:cNvPr>
          <p:cNvCxnSpPr>
            <a:cxnSpLocks/>
            <a:stCxn id="120" idx="1"/>
            <a:endCxn id="119" idx="3"/>
          </p:cNvCxnSpPr>
          <p:nvPr/>
        </p:nvCxnSpPr>
        <p:spPr>
          <a:xfrm flipH="1">
            <a:off x="10359737" y="1398447"/>
            <a:ext cx="441689" cy="483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4EDB8A7-CD5B-1F4A-A27A-CA5A9FEE4E57}"/>
              </a:ext>
            </a:extLst>
          </p:cNvPr>
          <p:cNvCxnSpPr>
            <a:cxnSpLocks/>
            <a:stCxn id="5" idx="7"/>
            <a:endCxn id="119" idx="1"/>
          </p:cNvCxnSpPr>
          <p:nvPr/>
        </p:nvCxnSpPr>
        <p:spPr>
          <a:xfrm flipV="1">
            <a:off x="6510866" y="1882372"/>
            <a:ext cx="2096696" cy="11162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AFF75A23-F9B1-904A-884F-913B32CAFA0F}"/>
              </a:ext>
            </a:extLst>
          </p:cNvPr>
          <p:cNvSpPr/>
          <p:nvPr/>
        </p:nvSpPr>
        <p:spPr>
          <a:xfrm>
            <a:off x="2335172" y="4882884"/>
            <a:ext cx="189064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SCHOOL SPECIFIC FACTORS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759EBBCF-08DA-FD44-A5A7-F448DBA44B99}"/>
              </a:ext>
            </a:extLst>
          </p:cNvPr>
          <p:cNvCxnSpPr>
            <a:cxnSpLocks/>
            <a:stCxn id="5" idx="3"/>
            <a:endCxn id="142" idx="0"/>
          </p:cNvCxnSpPr>
          <p:nvPr/>
        </p:nvCxnSpPr>
        <p:spPr>
          <a:xfrm flipH="1">
            <a:off x="3280496" y="3814099"/>
            <a:ext cx="1613924" cy="10687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6B55B33-DECA-7341-8976-F87BBA99CCC3}"/>
              </a:ext>
            </a:extLst>
          </p:cNvPr>
          <p:cNvCxnSpPr>
            <a:cxnSpLocks/>
            <a:stCxn id="62" idx="1"/>
            <a:endCxn id="43" idx="3"/>
          </p:cNvCxnSpPr>
          <p:nvPr/>
        </p:nvCxnSpPr>
        <p:spPr>
          <a:xfrm flipH="1">
            <a:off x="5374023" y="1509121"/>
            <a:ext cx="629852" cy="1104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6789E3FB-3F68-2B42-9937-7DBF446716B8}"/>
              </a:ext>
            </a:extLst>
          </p:cNvPr>
          <p:cNvCxnSpPr>
            <a:cxnSpLocks/>
            <a:stCxn id="62" idx="0"/>
            <a:endCxn id="36" idx="3"/>
          </p:cNvCxnSpPr>
          <p:nvPr/>
        </p:nvCxnSpPr>
        <p:spPr>
          <a:xfrm flipH="1" flipV="1">
            <a:off x="6625728" y="465046"/>
            <a:ext cx="465542" cy="6610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645349D5-51DA-7343-B8C8-4E551F979513}"/>
              </a:ext>
            </a:extLst>
          </p:cNvPr>
          <p:cNvSpPr/>
          <p:nvPr/>
        </p:nvSpPr>
        <p:spPr>
          <a:xfrm>
            <a:off x="10718425" y="3332170"/>
            <a:ext cx="1202710" cy="578435"/>
          </a:xfrm>
          <a:prstGeom prst="roundRect">
            <a:avLst/>
          </a:prstGeom>
          <a:pattFill prst="wave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Refusal behaviours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255781A-A9F2-2447-AF47-18F476BFF991}"/>
              </a:ext>
            </a:extLst>
          </p:cNvPr>
          <p:cNvCxnSpPr>
            <a:cxnSpLocks/>
            <a:stCxn id="180" idx="2"/>
            <a:endCxn id="67" idx="0"/>
          </p:cNvCxnSpPr>
          <p:nvPr/>
        </p:nvCxnSpPr>
        <p:spPr>
          <a:xfrm flipH="1">
            <a:off x="10361810" y="3910605"/>
            <a:ext cx="957970" cy="2641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762CBB7F-2C90-CC4E-9E32-C0EF3703DCE7}"/>
              </a:ext>
            </a:extLst>
          </p:cNvPr>
          <p:cNvSpPr/>
          <p:nvPr/>
        </p:nvSpPr>
        <p:spPr>
          <a:xfrm>
            <a:off x="8870768" y="281453"/>
            <a:ext cx="1488969" cy="7373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72DCC9-23F7-0441-A7DC-ACDDDE27B5EF}"/>
              </a:ext>
            </a:extLst>
          </p:cNvPr>
          <p:cNvCxnSpPr>
            <a:cxnSpLocks/>
            <a:stCxn id="217" idx="2"/>
            <a:endCxn id="119" idx="0"/>
          </p:cNvCxnSpPr>
          <p:nvPr/>
        </p:nvCxnSpPr>
        <p:spPr>
          <a:xfrm flipH="1">
            <a:off x="9483650" y="1018851"/>
            <a:ext cx="131603" cy="528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0A01111-B795-B341-89F5-7E920A2E7CF8}"/>
              </a:ext>
            </a:extLst>
          </p:cNvPr>
          <p:cNvCxnSpPr>
            <a:cxnSpLocks/>
            <a:stCxn id="64" idx="0"/>
            <a:endCxn id="142" idx="2"/>
          </p:cNvCxnSpPr>
          <p:nvPr/>
        </p:nvCxnSpPr>
        <p:spPr>
          <a:xfrm flipH="1" flipV="1">
            <a:off x="3280496" y="5649003"/>
            <a:ext cx="534473" cy="3791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17948A7B-AC89-B542-A7BA-056EA0DE0304}"/>
              </a:ext>
            </a:extLst>
          </p:cNvPr>
          <p:cNvSpPr/>
          <p:nvPr/>
        </p:nvSpPr>
        <p:spPr>
          <a:xfrm>
            <a:off x="1750609" y="1133381"/>
            <a:ext cx="1627322" cy="921390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due to placement change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A90CAB8-1D73-C54E-A0A4-4A4C57C276F0}"/>
              </a:ext>
            </a:extLst>
          </p:cNvPr>
          <p:cNvCxnSpPr>
            <a:cxnSpLocks/>
            <a:stCxn id="123" idx="2"/>
            <a:endCxn id="40" idx="0"/>
          </p:cNvCxnSpPr>
          <p:nvPr/>
        </p:nvCxnSpPr>
        <p:spPr>
          <a:xfrm>
            <a:off x="2564270" y="2054771"/>
            <a:ext cx="306623" cy="13102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A267B3D-644A-7C41-8320-13812284551C}"/>
              </a:ext>
            </a:extLst>
          </p:cNvPr>
          <p:cNvCxnSpPr>
            <a:cxnSpLocks/>
            <a:stCxn id="36" idx="2"/>
            <a:endCxn id="123" idx="0"/>
          </p:cNvCxnSpPr>
          <p:nvPr/>
        </p:nvCxnSpPr>
        <p:spPr>
          <a:xfrm flipH="1">
            <a:off x="2564270" y="848105"/>
            <a:ext cx="2974063" cy="285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85F4EC4B-45E2-A84C-A36A-41D3F9FFFF98}"/>
              </a:ext>
            </a:extLst>
          </p:cNvPr>
          <p:cNvSpPr/>
          <p:nvPr/>
        </p:nvSpPr>
        <p:spPr>
          <a:xfrm>
            <a:off x="3931471" y="2320723"/>
            <a:ext cx="1001522" cy="413941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Contact</a:t>
            </a: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9412A325-6D64-A845-89B5-746BAEACAC3C}"/>
              </a:ext>
            </a:extLst>
          </p:cNvPr>
          <p:cNvCxnSpPr>
            <a:cxnSpLocks/>
            <a:stCxn id="43" idx="2"/>
            <a:endCxn id="154" idx="0"/>
          </p:cNvCxnSpPr>
          <p:nvPr/>
        </p:nvCxnSpPr>
        <p:spPr>
          <a:xfrm flipH="1">
            <a:off x="4432232" y="2080219"/>
            <a:ext cx="128130" cy="240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ECB015A9-4D26-D340-A6B4-9B0B82B53167}"/>
              </a:ext>
            </a:extLst>
          </p:cNvPr>
          <p:cNvSpPr/>
          <p:nvPr/>
        </p:nvSpPr>
        <p:spPr>
          <a:xfrm>
            <a:off x="174999" y="5914203"/>
            <a:ext cx="1799612" cy="766119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Seeing child with birth parents and foster carers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DBF2EBA2-7D75-C14B-826D-0F39FF3A3B27}"/>
              </a:ext>
            </a:extLst>
          </p:cNvPr>
          <p:cNvCxnSpPr>
            <a:cxnSpLocks/>
            <a:stCxn id="169" idx="0"/>
            <a:endCxn id="142" idx="2"/>
          </p:cNvCxnSpPr>
          <p:nvPr/>
        </p:nvCxnSpPr>
        <p:spPr>
          <a:xfrm flipV="1">
            <a:off x="1074805" y="5649003"/>
            <a:ext cx="2205691" cy="265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B6875AD6-4644-2A47-BE42-0ACAD85BF0D3}"/>
              </a:ext>
            </a:extLst>
          </p:cNvPr>
          <p:cNvCxnSpPr>
            <a:cxnSpLocks/>
            <a:stCxn id="169" idx="0"/>
            <a:endCxn id="40" idx="2"/>
          </p:cNvCxnSpPr>
          <p:nvPr/>
        </p:nvCxnSpPr>
        <p:spPr>
          <a:xfrm flipV="1">
            <a:off x="1074805" y="4276832"/>
            <a:ext cx="1796088" cy="16373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859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4468209" y="4436996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465689-E159-1B47-876D-6D96E5BCD88D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TEACHER RESPONSES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7D1A71-A96A-3C42-9857-053DEA62D677}"/>
              </a:ext>
            </a:extLst>
          </p:cNvPr>
          <p:cNvCxnSpPr>
            <a:cxnSpLocks/>
            <a:stCxn id="5" idx="4"/>
            <a:endCxn id="4" idx="0"/>
          </p:cNvCxnSpPr>
          <p:nvPr/>
        </p:nvCxnSpPr>
        <p:spPr>
          <a:xfrm flipH="1">
            <a:off x="5555604" y="3982996"/>
            <a:ext cx="147039" cy="45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89DA6C-77CC-A24C-B622-30B1F5F3BD87}"/>
              </a:ext>
            </a:extLst>
          </p:cNvPr>
          <p:cNvSpPr/>
          <p:nvPr/>
        </p:nvSpPr>
        <p:spPr>
          <a:xfrm>
            <a:off x="6875551" y="4282180"/>
            <a:ext cx="1388363" cy="9494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Adapting response to child’s needs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7145142" y="5408113"/>
            <a:ext cx="120271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Giving time and space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6589562" y="6203042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4AD1941-5BA9-3041-A744-69F50494C5ED}"/>
              </a:ext>
            </a:extLst>
          </p:cNvPr>
          <p:cNvSpPr/>
          <p:nvPr/>
        </p:nvSpPr>
        <p:spPr>
          <a:xfrm>
            <a:off x="5034852" y="5542499"/>
            <a:ext cx="1430684" cy="76612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Huge variety in approaches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6642999" y="4756890"/>
            <a:ext cx="232552" cy="63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16" idx="3"/>
            <a:endCxn id="14" idx="1"/>
          </p:cNvCxnSpPr>
          <p:nvPr/>
        </p:nvCxnSpPr>
        <p:spPr>
          <a:xfrm flipV="1">
            <a:off x="6465536" y="5710118"/>
            <a:ext cx="679606" cy="215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16" idx="2"/>
            <a:endCxn id="15" idx="1"/>
          </p:cNvCxnSpPr>
          <p:nvPr/>
        </p:nvCxnSpPr>
        <p:spPr>
          <a:xfrm>
            <a:off x="5750194" y="6308619"/>
            <a:ext cx="839368" cy="196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EC46E65-FD29-6146-AD7C-19B24615D1C3}"/>
              </a:ext>
            </a:extLst>
          </p:cNvPr>
          <p:cNvCxnSpPr>
            <a:cxnSpLocks/>
            <a:stCxn id="4" idx="2"/>
            <a:endCxn id="16" idx="0"/>
          </p:cNvCxnSpPr>
          <p:nvPr/>
        </p:nvCxnSpPr>
        <p:spPr>
          <a:xfrm>
            <a:off x="5555604" y="5203115"/>
            <a:ext cx="194590" cy="339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4764348" y="141723"/>
            <a:ext cx="1299256" cy="6919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25A1DCA-17F7-F947-B081-AEF43F4AB65B}"/>
              </a:ext>
            </a:extLst>
          </p:cNvPr>
          <p:cNvCxnSpPr>
            <a:cxnSpLocks/>
            <a:stCxn id="43" idx="2"/>
            <a:endCxn id="5" idx="0"/>
          </p:cNvCxnSpPr>
          <p:nvPr/>
        </p:nvCxnSpPr>
        <p:spPr>
          <a:xfrm>
            <a:off x="5594379" y="2137090"/>
            <a:ext cx="108264" cy="69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5386008-D122-FE40-8C70-6FD3D2B4CEDE}"/>
              </a:ext>
            </a:extLst>
          </p:cNvPr>
          <p:cNvSpPr/>
          <p:nvPr/>
        </p:nvSpPr>
        <p:spPr>
          <a:xfrm>
            <a:off x="1734858" y="2973075"/>
            <a:ext cx="2174790" cy="9118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EXPLANATIONS OF CHALLENGING BEHAVIOUR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8B3C712-6175-CA46-A7FA-DAF5CFC4DEAC}"/>
              </a:ext>
            </a:extLst>
          </p:cNvPr>
          <p:cNvSpPr/>
          <p:nvPr/>
        </p:nvSpPr>
        <p:spPr>
          <a:xfrm>
            <a:off x="142993" y="3561059"/>
            <a:ext cx="1235963" cy="5711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Absence of skills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4580611" y="1156769"/>
            <a:ext cx="2027535" cy="98032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174999" y="1323697"/>
            <a:ext cx="1300818" cy="5732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BDD294-999C-C24E-8581-564DD12EEA95}"/>
              </a:ext>
            </a:extLst>
          </p:cNvPr>
          <p:cNvCxnSpPr>
            <a:cxnSpLocks/>
            <a:stCxn id="40" idx="3"/>
            <a:endCxn id="5" idx="2"/>
          </p:cNvCxnSpPr>
          <p:nvPr/>
        </p:nvCxnSpPr>
        <p:spPr>
          <a:xfrm flipV="1">
            <a:off x="3909648" y="3406347"/>
            <a:ext cx="649995" cy="226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EC03EE-856F-8243-BE98-B7E580E0B6BF}"/>
              </a:ext>
            </a:extLst>
          </p:cNvPr>
          <p:cNvCxnSpPr>
            <a:cxnSpLocks/>
            <a:stCxn id="44" idx="2"/>
            <a:endCxn id="40" idx="1"/>
          </p:cNvCxnSpPr>
          <p:nvPr/>
        </p:nvCxnSpPr>
        <p:spPr>
          <a:xfrm>
            <a:off x="825408" y="1896981"/>
            <a:ext cx="909450" cy="15320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144CF4-EE54-E042-B953-4482E8E58891}"/>
              </a:ext>
            </a:extLst>
          </p:cNvPr>
          <p:cNvCxnSpPr>
            <a:cxnSpLocks/>
            <a:stCxn id="43" idx="1"/>
            <a:endCxn id="40" idx="0"/>
          </p:cNvCxnSpPr>
          <p:nvPr/>
        </p:nvCxnSpPr>
        <p:spPr>
          <a:xfrm flipH="1">
            <a:off x="2822253" y="1646930"/>
            <a:ext cx="1758358" cy="13261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66DC4B-FC7A-BF46-A499-4DE34CC54C39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 flipV="1">
            <a:off x="1378956" y="3429000"/>
            <a:ext cx="355902" cy="4176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7046190" y="1069028"/>
            <a:ext cx="1179513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9320838" y="4174727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VARIETY OF CHALLENGING BEHAVIOURS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8555672" y="5900237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460F32-7091-A74B-9257-E8F4ED41B7CF}"/>
              </a:ext>
            </a:extLst>
          </p:cNvPr>
          <p:cNvCxnSpPr>
            <a:cxnSpLocks/>
            <a:stCxn id="67" idx="1"/>
            <a:endCxn id="5" idx="6"/>
          </p:cNvCxnSpPr>
          <p:nvPr/>
        </p:nvCxnSpPr>
        <p:spPr>
          <a:xfrm flipH="1" flipV="1">
            <a:off x="6845643" y="3406347"/>
            <a:ext cx="2475195" cy="1224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9157027" y="5086091"/>
            <a:ext cx="1204783" cy="8141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217" idx="1"/>
          </p:cNvCxnSpPr>
          <p:nvPr/>
        </p:nvCxnSpPr>
        <p:spPr>
          <a:xfrm>
            <a:off x="6063604" y="487720"/>
            <a:ext cx="2807164" cy="162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D528AAA-47B5-C240-958D-DDCFA58F4907}"/>
              </a:ext>
            </a:extLst>
          </p:cNvPr>
          <p:cNvSpPr/>
          <p:nvPr/>
        </p:nvSpPr>
        <p:spPr>
          <a:xfrm>
            <a:off x="3275245" y="6028160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1:1 support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02A9180-F365-884F-9C93-DEB951F6BDDF}"/>
              </a:ext>
            </a:extLst>
          </p:cNvPr>
          <p:cNvCxnSpPr>
            <a:cxnSpLocks/>
            <a:stCxn id="16" idx="1"/>
            <a:endCxn id="64" idx="3"/>
          </p:cNvCxnSpPr>
          <p:nvPr/>
        </p:nvCxnSpPr>
        <p:spPr>
          <a:xfrm flipH="1">
            <a:off x="4354693" y="5925559"/>
            <a:ext cx="680159" cy="404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44134F9C-1109-5D4F-A3BC-2A4A0A96DB8C}"/>
              </a:ext>
            </a:extLst>
          </p:cNvPr>
          <p:cNvSpPr/>
          <p:nvPr/>
        </p:nvSpPr>
        <p:spPr>
          <a:xfrm>
            <a:off x="268806" y="218975"/>
            <a:ext cx="1300818" cy="78927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Need for safety and security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E53FE6-3B5C-5644-826B-4B0413E82CEA}"/>
              </a:ext>
            </a:extLst>
          </p:cNvPr>
          <p:cNvCxnSpPr>
            <a:cxnSpLocks/>
            <a:stCxn id="44" idx="0"/>
            <a:endCxn id="85" idx="2"/>
          </p:cNvCxnSpPr>
          <p:nvPr/>
        </p:nvCxnSpPr>
        <p:spPr>
          <a:xfrm flipV="1">
            <a:off x="825408" y="1008246"/>
            <a:ext cx="93807" cy="315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CD968B-8825-4244-9CC5-AE8AC10FCD23}"/>
              </a:ext>
            </a:extLst>
          </p:cNvPr>
          <p:cNvCxnSpPr>
            <a:cxnSpLocks/>
            <a:stCxn id="43" idx="0"/>
            <a:endCxn id="36" idx="2"/>
          </p:cNvCxnSpPr>
          <p:nvPr/>
        </p:nvCxnSpPr>
        <p:spPr>
          <a:xfrm flipH="1" flipV="1">
            <a:off x="5413976" y="833716"/>
            <a:ext cx="180403" cy="3230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D2A50CA-1C6D-9248-806C-8753741C6F28}"/>
              </a:ext>
            </a:extLst>
          </p:cNvPr>
          <p:cNvSpPr/>
          <p:nvPr/>
        </p:nvSpPr>
        <p:spPr>
          <a:xfrm>
            <a:off x="8607562" y="1547328"/>
            <a:ext cx="1752175" cy="670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POSITIVE REFELCTIONS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9FEF4A8-8BB2-6B40-B9DD-AD6D3927C3CD}"/>
              </a:ext>
            </a:extLst>
          </p:cNvPr>
          <p:cNvSpPr/>
          <p:nvPr/>
        </p:nvSpPr>
        <p:spPr>
          <a:xfrm>
            <a:off x="10801426" y="1109229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About the child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EF353542-B845-C543-BFA8-F52AF0ECBB2A}"/>
              </a:ext>
            </a:extLst>
          </p:cNvPr>
          <p:cNvSpPr/>
          <p:nvPr/>
        </p:nvSpPr>
        <p:spPr>
          <a:xfrm>
            <a:off x="9157027" y="2697138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For the adults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57D20E6-48F3-0943-96D9-53537A9D4B3D}"/>
              </a:ext>
            </a:extLst>
          </p:cNvPr>
          <p:cNvCxnSpPr>
            <a:cxnSpLocks/>
            <a:stCxn id="121" idx="0"/>
            <a:endCxn id="119" idx="2"/>
          </p:cNvCxnSpPr>
          <p:nvPr/>
        </p:nvCxnSpPr>
        <p:spPr>
          <a:xfrm flipH="1" flipV="1">
            <a:off x="9483650" y="2217416"/>
            <a:ext cx="274732" cy="479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BC5D11B-1FB8-5140-BD61-E6261D7CB90F}"/>
              </a:ext>
            </a:extLst>
          </p:cNvPr>
          <p:cNvCxnSpPr>
            <a:cxnSpLocks/>
            <a:stCxn id="120" idx="1"/>
            <a:endCxn id="119" idx="3"/>
          </p:cNvCxnSpPr>
          <p:nvPr/>
        </p:nvCxnSpPr>
        <p:spPr>
          <a:xfrm flipH="1">
            <a:off x="10359737" y="1398447"/>
            <a:ext cx="441689" cy="483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4EDB8A7-CD5B-1F4A-A27A-CA5A9FEE4E57}"/>
              </a:ext>
            </a:extLst>
          </p:cNvPr>
          <p:cNvCxnSpPr>
            <a:cxnSpLocks/>
            <a:stCxn id="5" idx="7"/>
            <a:endCxn id="119" idx="1"/>
          </p:cNvCxnSpPr>
          <p:nvPr/>
        </p:nvCxnSpPr>
        <p:spPr>
          <a:xfrm flipV="1">
            <a:off x="6510866" y="1882372"/>
            <a:ext cx="2096696" cy="11162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AFF75A23-F9B1-904A-884F-913B32CAFA0F}"/>
              </a:ext>
            </a:extLst>
          </p:cNvPr>
          <p:cNvSpPr/>
          <p:nvPr/>
        </p:nvSpPr>
        <p:spPr>
          <a:xfrm>
            <a:off x="2335172" y="4882884"/>
            <a:ext cx="189064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SCHOOL SPECIFIC FACTORS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759EBBCF-08DA-FD44-A5A7-F448DBA44B99}"/>
              </a:ext>
            </a:extLst>
          </p:cNvPr>
          <p:cNvCxnSpPr>
            <a:cxnSpLocks/>
            <a:stCxn id="5" idx="3"/>
            <a:endCxn id="142" idx="0"/>
          </p:cNvCxnSpPr>
          <p:nvPr/>
        </p:nvCxnSpPr>
        <p:spPr>
          <a:xfrm flipH="1">
            <a:off x="3280496" y="3814099"/>
            <a:ext cx="1613924" cy="10687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6B55B33-DECA-7341-8976-F87BBA99CCC3}"/>
              </a:ext>
            </a:extLst>
          </p:cNvPr>
          <p:cNvCxnSpPr>
            <a:cxnSpLocks/>
            <a:stCxn id="62" idx="1"/>
            <a:endCxn id="43" idx="3"/>
          </p:cNvCxnSpPr>
          <p:nvPr/>
        </p:nvCxnSpPr>
        <p:spPr>
          <a:xfrm flipH="1">
            <a:off x="6608146" y="1452088"/>
            <a:ext cx="438044" cy="1948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645349D5-51DA-7343-B8C8-4E551F979513}"/>
              </a:ext>
            </a:extLst>
          </p:cNvPr>
          <p:cNvSpPr/>
          <p:nvPr/>
        </p:nvSpPr>
        <p:spPr>
          <a:xfrm>
            <a:off x="10603158" y="5914203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Refusal behaviours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255781A-A9F2-2447-AF47-18F476BFF991}"/>
              </a:ext>
            </a:extLst>
          </p:cNvPr>
          <p:cNvCxnSpPr>
            <a:cxnSpLocks/>
            <a:stCxn id="180" idx="0"/>
            <a:endCxn id="67" idx="2"/>
          </p:cNvCxnSpPr>
          <p:nvPr/>
        </p:nvCxnSpPr>
        <p:spPr>
          <a:xfrm flipH="1" flipV="1">
            <a:off x="10361810" y="5086091"/>
            <a:ext cx="842703" cy="82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762CBB7F-2C90-CC4E-9E32-C0EF3703DCE7}"/>
              </a:ext>
            </a:extLst>
          </p:cNvPr>
          <p:cNvSpPr/>
          <p:nvPr/>
        </p:nvSpPr>
        <p:spPr>
          <a:xfrm>
            <a:off x="8870768" y="281453"/>
            <a:ext cx="1488969" cy="7373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72DCC9-23F7-0441-A7DC-ACDDDE27B5EF}"/>
              </a:ext>
            </a:extLst>
          </p:cNvPr>
          <p:cNvCxnSpPr>
            <a:cxnSpLocks/>
            <a:stCxn id="217" idx="2"/>
            <a:endCxn id="119" idx="0"/>
          </p:cNvCxnSpPr>
          <p:nvPr/>
        </p:nvCxnSpPr>
        <p:spPr>
          <a:xfrm flipH="1">
            <a:off x="9483650" y="1018851"/>
            <a:ext cx="131603" cy="528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0A01111-B795-B341-89F5-7E920A2E7CF8}"/>
              </a:ext>
            </a:extLst>
          </p:cNvPr>
          <p:cNvCxnSpPr>
            <a:cxnSpLocks/>
            <a:stCxn id="64" idx="0"/>
            <a:endCxn id="142" idx="2"/>
          </p:cNvCxnSpPr>
          <p:nvPr/>
        </p:nvCxnSpPr>
        <p:spPr>
          <a:xfrm flipH="1" flipV="1">
            <a:off x="3280496" y="5649003"/>
            <a:ext cx="534473" cy="3791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17948A7B-AC89-B542-A7BA-056EA0DE0304}"/>
              </a:ext>
            </a:extLst>
          </p:cNvPr>
          <p:cNvSpPr/>
          <p:nvPr/>
        </p:nvSpPr>
        <p:spPr>
          <a:xfrm>
            <a:off x="1955187" y="1324469"/>
            <a:ext cx="1627322" cy="9213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due to placement change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A90CAB8-1D73-C54E-A0A4-4A4C57C276F0}"/>
              </a:ext>
            </a:extLst>
          </p:cNvPr>
          <p:cNvCxnSpPr>
            <a:cxnSpLocks/>
            <a:stCxn id="123" idx="2"/>
            <a:endCxn id="40" idx="0"/>
          </p:cNvCxnSpPr>
          <p:nvPr/>
        </p:nvCxnSpPr>
        <p:spPr>
          <a:xfrm>
            <a:off x="2768848" y="2245859"/>
            <a:ext cx="53405" cy="7272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A267B3D-644A-7C41-8320-13812284551C}"/>
              </a:ext>
            </a:extLst>
          </p:cNvPr>
          <p:cNvCxnSpPr>
            <a:cxnSpLocks/>
            <a:stCxn id="36" idx="1"/>
            <a:endCxn id="123" idx="0"/>
          </p:cNvCxnSpPr>
          <p:nvPr/>
        </p:nvCxnSpPr>
        <p:spPr>
          <a:xfrm flipH="1">
            <a:off x="2768848" y="487720"/>
            <a:ext cx="1995500" cy="8367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85F4EC4B-45E2-A84C-A36A-41D3F9FFFF98}"/>
              </a:ext>
            </a:extLst>
          </p:cNvPr>
          <p:cNvSpPr/>
          <p:nvPr/>
        </p:nvSpPr>
        <p:spPr>
          <a:xfrm>
            <a:off x="4154813" y="2343527"/>
            <a:ext cx="1001522" cy="41394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Contact</a:t>
            </a: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9412A325-6D64-A845-89B5-746BAEACAC3C}"/>
              </a:ext>
            </a:extLst>
          </p:cNvPr>
          <p:cNvCxnSpPr>
            <a:cxnSpLocks/>
            <a:stCxn id="43" idx="2"/>
            <a:endCxn id="154" idx="0"/>
          </p:cNvCxnSpPr>
          <p:nvPr/>
        </p:nvCxnSpPr>
        <p:spPr>
          <a:xfrm flipH="1">
            <a:off x="4655574" y="2137090"/>
            <a:ext cx="938805" cy="206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ECB015A9-4D26-D340-A6B4-9B0B82B53167}"/>
              </a:ext>
            </a:extLst>
          </p:cNvPr>
          <p:cNvSpPr/>
          <p:nvPr/>
        </p:nvSpPr>
        <p:spPr>
          <a:xfrm>
            <a:off x="174999" y="5914203"/>
            <a:ext cx="179961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Seeing child with birth parents and foster carers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DBF2EBA2-7D75-C14B-826D-0F39FF3A3B27}"/>
              </a:ext>
            </a:extLst>
          </p:cNvPr>
          <p:cNvCxnSpPr>
            <a:cxnSpLocks/>
            <a:stCxn id="169" idx="0"/>
            <a:endCxn id="142" idx="2"/>
          </p:cNvCxnSpPr>
          <p:nvPr/>
        </p:nvCxnSpPr>
        <p:spPr>
          <a:xfrm flipV="1">
            <a:off x="1074805" y="5649003"/>
            <a:ext cx="2205691" cy="265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B6875AD6-4644-2A47-BE42-0ACAD85BF0D3}"/>
              </a:ext>
            </a:extLst>
          </p:cNvPr>
          <p:cNvCxnSpPr>
            <a:cxnSpLocks/>
            <a:stCxn id="169" idx="0"/>
            <a:endCxn id="40" idx="2"/>
          </p:cNvCxnSpPr>
          <p:nvPr/>
        </p:nvCxnSpPr>
        <p:spPr>
          <a:xfrm flipV="1">
            <a:off x="1074805" y="3884925"/>
            <a:ext cx="1747448" cy="20292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9F9ED2A9-C3E0-4744-B4F7-50F1761D7D3D}"/>
              </a:ext>
            </a:extLst>
          </p:cNvPr>
          <p:cNvCxnSpPr>
            <a:cxnSpLocks/>
            <a:stCxn id="154" idx="1"/>
            <a:endCxn id="40" idx="0"/>
          </p:cNvCxnSpPr>
          <p:nvPr/>
        </p:nvCxnSpPr>
        <p:spPr>
          <a:xfrm flipH="1">
            <a:off x="2822253" y="2550498"/>
            <a:ext cx="1332560" cy="4225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0365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4460846" y="4567645"/>
            <a:ext cx="2901406" cy="968916"/>
          </a:xfrm>
          <a:prstGeom prst="roundRect">
            <a:avLst/>
          </a:prstGeom>
          <a:pattFill prst="wave">
            <a:fgClr>
              <a:schemeClr val="accent4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HUGE VARIETY IN BEHAVIOUR MANAGEMENT APPROACHES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465689-E159-1B47-876D-6D96E5BCD88D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TEACHER RESPONSES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7D1A71-A96A-3C42-9857-053DEA62D677}"/>
              </a:ext>
            </a:extLst>
          </p:cNvPr>
          <p:cNvCxnSpPr>
            <a:cxnSpLocks/>
            <a:stCxn id="5" idx="4"/>
            <a:endCxn id="4" idx="0"/>
          </p:cNvCxnSpPr>
          <p:nvPr/>
        </p:nvCxnSpPr>
        <p:spPr>
          <a:xfrm>
            <a:off x="5702643" y="3982996"/>
            <a:ext cx="208906" cy="5846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7117520" y="5988102"/>
            <a:ext cx="120271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Giving time and space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5063106" y="6201717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3"/>
            <a:endCxn id="60" idx="1"/>
          </p:cNvCxnSpPr>
          <p:nvPr/>
        </p:nvCxnSpPr>
        <p:spPr>
          <a:xfrm flipV="1">
            <a:off x="7362252" y="5027053"/>
            <a:ext cx="285111" cy="25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4" idx="2"/>
            <a:endCxn id="14" idx="1"/>
          </p:cNvCxnSpPr>
          <p:nvPr/>
        </p:nvCxnSpPr>
        <p:spPr>
          <a:xfrm>
            <a:off x="5911549" y="5536561"/>
            <a:ext cx="1205971" cy="75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 flipH="1">
            <a:off x="5905726" y="5536561"/>
            <a:ext cx="5823" cy="665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4764348" y="141723"/>
            <a:ext cx="1299256" cy="6919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25A1DCA-17F7-F947-B081-AEF43F4AB65B}"/>
              </a:ext>
            </a:extLst>
          </p:cNvPr>
          <p:cNvCxnSpPr>
            <a:cxnSpLocks/>
            <a:stCxn id="43" idx="2"/>
            <a:endCxn id="5" idx="0"/>
          </p:cNvCxnSpPr>
          <p:nvPr/>
        </p:nvCxnSpPr>
        <p:spPr>
          <a:xfrm>
            <a:off x="5594379" y="2137090"/>
            <a:ext cx="108264" cy="69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5386008-D122-FE40-8C70-6FD3D2B4CEDE}"/>
              </a:ext>
            </a:extLst>
          </p:cNvPr>
          <p:cNvSpPr/>
          <p:nvPr/>
        </p:nvSpPr>
        <p:spPr>
          <a:xfrm>
            <a:off x="1734858" y="2973075"/>
            <a:ext cx="2174790" cy="9118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EXPLANATIONS OF CHALLENGING BEHAVIOUR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8B3C712-6175-CA46-A7FA-DAF5CFC4DEAC}"/>
              </a:ext>
            </a:extLst>
          </p:cNvPr>
          <p:cNvSpPr/>
          <p:nvPr/>
        </p:nvSpPr>
        <p:spPr>
          <a:xfrm>
            <a:off x="142993" y="3561059"/>
            <a:ext cx="1235963" cy="5711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Absence of skills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4580611" y="1156769"/>
            <a:ext cx="2027535" cy="98032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174999" y="1323697"/>
            <a:ext cx="1300818" cy="5732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BDD294-999C-C24E-8581-564DD12EEA95}"/>
              </a:ext>
            </a:extLst>
          </p:cNvPr>
          <p:cNvCxnSpPr>
            <a:cxnSpLocks/>
            <a:stCxn id="40" idx="3"/>
            <a:endCxn id="5" idx="2"/>
          </p:cNvCxnSpPr>
          <p:nvPr/>
        </p:nvCxnSpPr>
        <p:spPr>
          <a:xfrm flipV="1">
            <a:off x="3909648" y="3406347"/>
            <a:ext cx="649995" cy="226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EC03EE-856F-8243-BE98-B7E580E0B6BF}"/>
              </a:ext>
            </a:extLst>
          </p:cNvPr>
          <p:cNvCxnSpPr>
            <a:cxnSpLocks/>
            <a:stCxn id="44" idx="2"/>
            <a:endCxn id="40" idx="1"/>
          </p:cNvCxnSpPr>
          <p:nvPr/>
        </p:nvCxnSpPr>
        <p:spPr>
          <a:xfrm>
            <a:off x="825408" y="1896981"/>
            <a:ext cx="909450" cy="15320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144CF4-EE54-E042-B953-4482E8E58891}"/>
              </a:ext>
            </a:extLst>
          </p:cNvPr>
          <p:cNvCxnSpPr>
            <a:cxnSpLocks/>
            <a:stCxn id="43" idx="1"/>
            <a:endCxn id="40" idx="0"/>
          </p:cNvCxnSpPr>
          <p:nvPr/>
        </p:nvCxnSpPr>
        <p:spPr>
          <a:xfrm flipH="1">
            <a:off x="2822253" y="1646930"/>
            <a:ext cx="1758358" cy="13261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66DC4B-FC7A-BF46-A499-4DE34CC54C39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 flipV="1">
            <a:off x="1378956" y="3429000"/>
            <a:ext cx="355902" cy="4176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7046190" y="1069028"/>
            <a:ext cx="1179513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9320838" y="4174727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BEHAVIOURS VARIED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8555672" y="5900237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460F32-7091-A74B-9257-E8F4ED41B7CF}"/>
              </a:ext>
            </a:extLst>
          </p:cNvPr>
          <p:cNvCxnSpPr>
            <a:cxnSpLocks/>
            <a:stCxn id="67" idx="1"/>
            <a:endCxn id="5" idx="6"/>
          </p:cNvCxnSpPr>
          <p:nvPr/>
        </p:nvCxnSpPr>
        <p:spPr>
          <a:xfrm flipH="1" flipV="1">
            <a:off x="6845643" y="3406347"/>
            <a:ext cx="2475195" cy="1224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9157027" y="5086091"/>
            <a:ext cx="1204783" cy="8141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217" idx="1"/>
          </p:cNvCxnSpPr>
          <p:nvPr/>
        </p:nvCxnSpPr>
        <p:spPr>
          <a:xfrm>
            <a:off x="6063604" y="487720"/>
            <a:ext cx="2807164" cy="162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D528AAA-47B5-C240-958D-DDCFA58F4907}"/>
              </a:ext>
            </a:extLst>
          </p:cNvPr>
          <p:cNvSpPr/>
          <p:nvPr/>
        </p:nvSpPr>
        <p:spPr>
          <a:xfrm>
            <a:off x="3275245" y="6028160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1:1 support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02A9180-F365-884F-9C93-DEB951F6BDDF}"/>
              </a:ext>
            </a:extLst>
          </p:cNvPr>
          <p:cNvCxnSpPr>
            <a:cxnSpLocks/>
            <a:stCxn id="4" idx="2"/>
            <a:endCxn id="64" idx="3"/>
          </p:cNvCxnSpPr>
          <p:nvPr/>
        </p:nvCxnSpPr>
        <p:spPr>
          <a:xfrm flipH="1">
            <a:off x="4354693" y="5536561"/>
            <a:ext cx="1556856" cy="7936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44134F9C-1109-5D4F-A3BC-2A4A0A96DB8C}"/>
              </a:ext>
            </a:extLst>
          </p:cNvPr>
          <p:cNvSpPr/>
          <p:nvPr/>
        </p:nvSpPr>
        <p:spPr>
          <a:xfrm>
            <a:off x="268806" y="218975"/>
            <a:ext cx="1300818" cy="78927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Need for safety and security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E53FE6-3B5C-5644-826B-4B0413E82CEA}"/>
              </a:ext>
            </a:extLst>
          </p:cNvPr>
          <p:cNvCxnSpPr>
            <a:cxnSpLocks/>
            <a:stCxn id="44" idx="0"/>
            <a:endCxn id="85" idx="2"/>
          </p:cNvCxnSpPr>
          <p:nvPr/>
        </p:nvCxnSpPr>
        <p:spPr>
          <a:xfrm flipV="1">
            <a:off x="825408" y="1008246"/>
            <a:ext cx="93807" cy="315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CD968B-8825-4244-9CC5-AE8AC10FCD23}"/>
              </a:ext>
            </a:extLst>
          </p:cNvPr>
          <p:cNvCxnSpPr>
            <a:cxnSpLocks/>
            <a:stCxn id="43" idx="0"/>
            <a:endCxn id="36" idx="2"/>
          </p:cNvCxnSpPr>
          <p:nvPr/>
        </p:nvCxnSpPr>
        <p:spPr>
          <a:xfrm flipH="1" flipV="1">
            <a:off x="5413976" y="833716"/>
            <a:ext cx="180403" cy="3230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D2A50CA-1C6D-9248-806C-8753741C6F28}"/>
              </a:ext>
            </a:extLst>
          </p:cNvPr>
          <p:cNvSpPr/>
          <p:nvPr/>
        </p:nvSpPr>
        <p:spPr>
          <a:xfrm>
            <a:off x="8607562" y="1547328"/>
            <a:ext cx="1752175" cy="670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POSITIVE REFELCTIONS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9FEF4A8-8BB2-6B40-B9DD-AD6D3927C3CD}"/>
              </a:ext>
            </a:extLst>
          </p:cNvPr>
          <p:cNvSpPr/>
          <p:nvPr/>
        </p:nvSpPr>
        <p:spPr>
          <a:xfrm>
            <a:off x="10801426" y="1109229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About the child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EF353542-B845-C543-BFA8-F52AF0ECBB2A}"/>
              </a:ext>
            </a:extLst>
          </p:cNvPr>
          <p:cNvSpPr/>
          <p:nvPr/>
        </p:nvSpPr>
        <p:spPr>
          <a:xfrm>
            <a:off x="9157027" y="2697138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For the adults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57D20E6-48F3-0943-96D9-53537A9D4B3D}"/>
              </a:ext>
            </a:extLst>
          </p:cNvPr>
          <p:cNvCxnSpPr>
            <a:cxnSpLocks/>
            <a:stCxn id="121" idx="0"/>
            <a:endCxn id="119" idx="2"/>
          </p:cNvCxnSpPr>
          <p:nvPr/>
        </p:nvCxnSpPr>
        <p:spPr>
          <a:xfrm flipH="1" flipV="1">
            <a:off x="9483650" y="2217416"/>
            <a:ext cx="274732" cy="479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BC5D11B-1FB8-5140-BD61-E6261D7CB90F}"/>
              </a:ext>
            </a:extLst>
          </p:cNvPr>
          <p:cNvCxnSpPr>
            <a:cxnSpLocks/>
            <a:stCxn id="120" idx="1"/>
            <a:endCxn id="119" idx="3"/>
          </p:cNvCxnSpPr>
          <p:nvPr/>
        </p:nvCxnSpPr>
        <p:spPr>
          <a:xfrm flipH="1">
            <a:off x="10359737" y="1398447"/>
            <a:ext cx="441689" cy="483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4EDB8A7-CD5B-1F4A-A27A-CA5A9FEE4E57}"/>
              </a:ext>
            </a:extLst>
          </p:cNvPr>
          <p:cNvCxnSpPr>
            <a:cxnSpLocks/>
            <a:stCxn id="5" idx="7"/>
            <a:endCxn id="119" idx="1"/>
          </p:cNvCxnSpPr>
          <p:nvPr/>
        </p:nvCxnSpPr>
        <p:spPr>
          <a:xfrm flipV="1">
            <a:off x="6510866" y="1882372"/>
            <a:ext cx="2096696" cy="11162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AFF75A23-F9B1-904A-884F-913B32CAFA0F}"/>
              </a:ext>
            </a:extLst>
          </p:cNvPr>
          <p:cNvSpPr/>
          <p:nvPr/>
        </p:nvSpPr>
        <p:spPr>
          <a:xfrm>
            <a:off x="2198279" y="4733250"/>
            <a:ext cx="189064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SCHOOL SPECIFIC FACTORS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759EBBCF-08DA-FD44-A5A7-F448DBA44B99}"/>
              </a:ext>
            </a:extLst>
          </p:cNvPr>
          <p:cNvCxnSpPr>
            <a:cxnSpLocks/>
            <a:stCxn id="5" idx="3"/>
            <a:endCxn id="142" idx="0"/>
          </p:cNvCxnSpPr>
          <p:nvPr/>
        </p:nvCxnSpPr>
        <p:spPr>
          <a:xfrm flipH="1">
            <a:off x="3143603" y="3814099"/>
            <a:ext cx="1750817" cy="9191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6B55B33-DECA-7341-8976-F87BBA99CCC3}"/>
              </a:ext>
            </a:extLst>
          </p:cNvPr>
          <p:cNvCxnSpPr>
            <a:cxnSpLocks/>
            <a:stCxn id="62" idx="1"/>
            <a:endCxn id="43" idx="3"/>
          </p:cNvCxnSpPr>
          <p:nvPr/>
        </p:nvCxnSpPr>
        <p:spPr>
          <a:xfrm flipH="1">
            <a:off x="6608146" y="1452088"/>
            <a:ext cx="438044" cy="1948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645349D5-51DA-7343-B8C8-4E551F979513}"/>
              </a:ext>
            </a:extLst>
          </p:cNvPr>
          <p:cNvSpPr/>
          <p:nvPr/>
        </p:nvSpPr>
        <p:spPr>
          <a:xfrm>
            <a:off x="10483111" y="5913334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Refusal behaviours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255781A-A9F2-2447-AF47-18F476BFF991}"/>
              </a:ext>
            </a:extLst>
          </p:cNvPr>
          <p:cNvCxnSpPr>
            <a:cxnSpLocks/>
            <a:stCxn id="180" idx="0"/>
            <a:endCxn id="67" idx="2"/>
          </p:cNvCxnSpPr>
          <p:nvPr/>
        </p:nvCxnSpPr>
        <p:spPr>
          <a:xfrm flipH="1" flipV="1">
            <a:off x="10361810" y="5086091"/>
            <a:ext cx="722656" cy="827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762CBB7F-2C90-CC4E-9E32-C0EF3703DCE7}"/>
              </a:ext>
            </a:extLst>
          </p:cNvPr>
          <p:cNvSpPr/>
          <p:nvPr/>
        </p:nvSpPr>
        <p:spPr>
          <a:xfrm>
            <a:off x="8870768" y="281453"/>
            <a:ext cx="1488969" cy="7373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72DCC9-23F7-0441-A7DC-ACDDDE27B5EF}"/>
              </a:ext>
            </a:extLst>
          </p:cNvPr>
          <p:cNvCxnSpPr>
            <a:cxnSpLocks/>
            <a:stCxn id="217" idx="2"/>
            <a:endCxn id="119" idx="0"/>
          </p:cNvCxnSpPr>
          <p:nvPr/>
        </p:nvCxnSpPr>
        <p:spPr>
          <a:xfrm flipH="1">
            <a:off x="9483650" y="1018851"/>
            <a:ext cx="131603" cy="528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0A01111-B795-B341-89F5-7E920A2E7CF8}"/>
              </a:ext>
            </a:extLst>
          </p:cNvPr>
          <p:cNvCxnSpPr>
            <a:cxnSpLocks/>
            <a:stCxn id="64" idx="0"/>
            <a:endCxn id="142" idx="2"/>
          </p:cNvCxnSpPr>
          <p:nvPr/>
        </p:nvCxnSpPr>
        <p:spPr>
          <a:xfrm flipH="1" flipV="1">
            <a:off x="3143603" y="5499369"/>
            <a:ext cx="671366" cy="5287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17948A7B-AC89-B542-A7BA-056EA0DE0304}"/>
              </a:ext>
            </a:extLst>
          </p:cNvPr>
          <p:cNvSpPr/>
          <p:nvPr/>
        </p:nvSpPr>
        <p:spPr>
          <a:xfrm>
            <a:off x="1955187" y="1324469"/>
            <a:ext cx="1627322" cy="9213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due to placement change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A90CAB8-1D73-C54E-A0A4-4A4C57C276F0}"/>
              </a:ext>
            </a:extLst>
          </p:cNvPr>
          <p:cNvCxnSpPr>
            <a:cxnSpLocks/>
            <a:stCxn id="123" idx="2"/>
            <a:endCxn id="40" idx="0"/>
          </p:cNvCxnSpPr>
          <p:nvPr/>
        </p:nvCxnSpPr>
        <p:spPr>
          <a:xfrm>
            <a:off x="2768848" y="2245859"/>
            <a:ext cx="53405" cy="7272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A267B3D-644A-7C41-8320-13812284551C}"/>
              </a:ext>
            </a:extLst>
          </p:cNvPr>
          <p:cNvCxnSpPr>
            <a:cxnSpLocks/>
            <a:stCxn id="36" idx="1"/>
            <a:endCxn id="123" idx="0"/>
          </p:cNvCxnSpPr>
          <p:nvPr/>
        </p:nvCxnSpPr>
        <p:spPr>
          <a:xfrm flipH="1">
            <a:off x="2768848" y="487720"/>
            <a:ext cx="1995500" cy="8367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85F4EC4B-45E2-A84C-A36A-41D3F9FFFF98}"/>
              </a:ext>
            </a:extLst>
          </p:cNvPr>
          <p:cNvSpPr/>
          <p:nvPr/>
        </p:nvSpPr>
        <p:spPr>
          <a:xfrm>
            <a:off x="4154813" y="2343527"/>
            <a:ext cx="1001522" cy="41394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Contact</a:t>
            </a: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9412A325-6D64-A845-89B5-746BAEACAC3C}"/>
              </a:ext>
            </a:extLst>
          </p:cNvPr>
          <p:cNvCxnSpPr>
            <a:cxnSpLocks/>
            <a:stCxn id="43" idx="2"/>
            <a:endCxn id="154" idx="0"/>
          </p:cNvCxnSpPr>
          <p:nvPr/>
        </p:nvCxnSpPr>
        <p:spPr>
          <a:xfrm flipH="1">
            <a:off x="4655574" y="2137090"/>
            <a:ext cx="938805" cy="206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ECB015A9-4D26-D340-A6B4-9B0B82B53167}"/>
              </a:ext>
            </a:extLst>
          </p:cNvPr>
          <p:cNvSpPr/>
          <p:nvPr/>
        </p:nvSpPr>
        <p:spPr>
          <a:xfrm>
            <a:off x="174999" y="5914203"/>
            <a:ext cx="179961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Seeing child with birth parents and foster carers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DBF2EBA2-7D75-C14B-826D-0F39FF3A3B27}"/>
              </a:ext>
            </a:extLst>
          </p:cNvPr>
          <p:cNvCxnSpPr>
            <a:cxnSpLocks/>
            <a:stCxn id="169" idx="0"/>
            <a:endCxn id="142" idx="2"/>
          </p:cNvCxnSpPr>
          <p:nvPr/>
        </p:nvCxnSpPr>
        <p:spPr>
          <a:xfrm flipV="1">
            <a:off x="1074805" y="5499369"/>
            <a:ext cx="2068798" cy="414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B6875AD6-4644-2A47-BE42-0ACAD85BF0D3}"/>
              </a:ext>
            </a:extLst>
          </p:cNvPr>
          <p:cNvCxnSpPr>
            <a:cxnSpLocks/>
            <a:stCxn id="169" idx="0"/>
            <a:endCxn id="40" idx="2"/>
          </p:cNvCxnSpPr>
          <p:nvPr/>
        </p:nvCxnSpPr>
        <p:spPr>
          <a:xfrm flipV="1">
            <a:off x="1074805" y="3884925"/>
            <a:ext cx="1747448" cy="20292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9F9ED2A9-C3E0-4744-B4F7-50F1761D7D3D}"/>
              </a:ext>
            </a:extLst>
          </p:cNvPr>
          <p:cNvCxnSpPr>
            <a:cxnSpLocks/>
            <a:stCxn id="154" idx="1"/>
            <a:endCxn id="40" idx="0"/>
          </p:cNvCxnSpPr>
          <p:nvPr/>
        </p:nvCxnSpPr>
        <p:spPr>
          <a:xfrm flipH="1">
            <a:off x="2822253" y="2550498"/>
            <a:ext cx="1332560" cy="4225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43A1A923-DE01-C04C-842F-838D7D07DF45}"/>
              </a:ext>
            </a:extLst>
          </p:cNvPr>
          <p:cNvSpPr/>
          <p:nvPr/>
        </p:nvSpPr>
        <p:spPr>
          <a:xfrm>
            <a:off x="7647363" y="4725048"/>
            <a:ext cx="1202711" cy="604010"/>
          </a:xfrm>
          <a:prstGeom prst="roundRect">
            <a:avLst/>
          </a:prstGeom>
          <a:pattFill prst="zigZ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</p:spTree>
    <p:extLst>
      <p:ext uri="{BB962C8B-B14F-4D97-AF65-F5344CB8AC3E}">
        <p14:creationId xmlns:p14="http://schemas.microsoft.com/office/powerpoint/2010/main" val="1623958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4460846" y="4567645"/>
            <a:ext cx="2901406" cy="9689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HUGE VARIETY IN BEHAVIOUR MANAGEMENT APPROACHES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465689-E159-1B47-876D-6D96E5BCD88D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TEACHER RESPONSES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7D1A71-A96A-3C42-9857-053DEA62D677}"/>
              </a:ext>
            </a:extLst>
          </p:cNvPr>
          <p:cNvCxnSpPr>
            <a:cxnSpLocks/>
            <a:stCxn id="5" idx="4"/>
            <a:endCxn id="4" idx="0"/>
          </p:cNvCxnSpPr>
          <p:nvPr/>
        </p:nvCxnSpPr>
        <p:spPr>
          <a:xfrm>
            <a:off x="5702643" y="3982996"/>
            <a:ext cx="208906" cy="5846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89DA6C-77CC-A24C-B622-30B1F5F3BD87}"/>
              </a:ext>
            </a:extLst>
          </p:cNvPr>
          <p:cNvSpPr/>
          <p:nvPr/>
        </p:nvSpPr>
        <p:spPr>
          <a:xfrm>
            <a:off x="7647363" y="4725048"/>
            <a:ext cx="1202711" cy="6040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7117520" y="5988102"/>
            <a:ext cx="120271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Giving time and space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5063106" y="6201717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7362252" y="5027053"/>
            <a:ext cx="285111" cy="25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4" idx="2"/>
            <a:endCxn id="14" idx="1"/>
          </p:cNvCxnSpPr>
          <p:nvPr/>
        </p:nvCxnSpPr>
        <p:spPr>
          <a:xfrm>
            <a:off x="5911549" y="5536561"/>
            <a:ext cx="1205971" cy="75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 flipH="1">
            <a:off x="5905726" y="5536561"/>
            <a:ext cx="5823" cy="665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4764348" y="141723"/>
            <a:ext cx="1299256" cy="6919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25A1DCA-17F7-F947-B081-AEF43F4AB65B}"/>
              </a:ext>
            </a:extLst>
          </p:cNvPr>
          <p:cNvCxnSpPr>
            <a:cxnSpLocks/>
            <a:stCxn id="43" idx="2"/>
            <a:endCxn id="5" idx="0"/>
          </p:cNvCxnSpPr>
          <p:nvPr/>
        </p:nvCxnSpPr>
        <p:spPr>
          <a:xfrm>
            <a:off x="5594379" y="2137090"/>
            <a:ext cx="108264" cy="69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5386008-D122-FE40-8C70-6FD3D2B4CEDE}"/>
              </a:ext>
            </a:extLst>
          </p:cNvPr>
          <p:cNvSpPr/>
          <p:nvPr/>
        </p:nvSpPr>
        <p:spPr>
          <a:xfrm>
            <a:off x="1734858" y="2973075"/>
            <a:ext cx="2174790" cy="9118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EXPLANATIONS OF CHALLENGING BEHAVIOUR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8B3C712-6175-CA46-A7FA-DAF5CFC4DEAC}"/>
              </a:ext>
            </a:extLst>
          </p:cNvPr>
          <p:cNvSpPr/>
          <p:nvPr/>
        </p:nvSpPr>
        <p:spPr>
          <a:xfrm>
            <a:off x="142993" y="3561059"/>
            <a:ext cx="1235963" cy="57114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Absence of skills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4580611" y="1156769"/>
            <a:ext cx="2027535" cy="98032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174999" y="1323697"/>
            <a:ext cx="1300818" cy="57328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BDD294-999C-C24E-8581-564DD12EEA95}"/>
              </a:ext>
            </a:extLst>
          </p:cNvPr>
          <p:cNvCxnSpPr>
            <a:cxnSpLocks/>
            <a:stCxn id="40" idx="3"/>
            <a:endCxn id="5" idx="2"/>
          </p:cNvCxnSpPr>
          <p:nvPr/>
        </p:nvCxnSpPr>
        <p:spPr>
          <a:xfrm flipV="1">
            <a:off x="3909648" y="3406347"/>
            <a:ext cx="649995" cy="226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6EC03EE-856F-8243-BE98-B7E580E0B6BF}"/>
              </a:ext>
            </a:extLst>
          </p:cNvPr>
          <p:cNvCxnSpPr>
            <a:cxnSpLocks/>
            <a:stCxn id="44" idx="2"/>
            <a:endCxn id="40" idx="1"/>
          </p:cNvCxnSpPr>
          <p:nvPr/>
        </p:nvCxnSpPr>
        <p:spPr>
          <a:xfrm>
            <a:off x="825408" y="1896981"/>
            <a:ext cx="909450" cy="15320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144CF4-EE54-E042-B953-4482E8E58891}"/>
              </a:ext>
            </a:extLst>
          </p:cNvPr>
          <p:cNvCxnSpPr>
            <a:cxnSpLocks/>
            <a:stCxn id="43" idx="1"/>
            <a:endCxn id="40" idx="0"/>
          </p:cNvCxnSpPr>
          <p:nvPr/>
        </p:nvCxnSpPr>
        <p:spPr>
          <a:xfrm flipH="1">
            <a:off x="2822253" y="1646930"/>
            <a:ext cx="1758358" cy="13261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66DC4B-FC7A-BF46-A499-4DE34CC54C39}"/>
              </a:ext>
            </a:extLst>
          </p:cNvPr>
          <p:cNvCxnSpPr>
            <a:cxnSpLocks/>
            <a:stCxn id="42" idx="3"/>
            <a:endCxn id="40" idx="1"/>
          </p:cNvCxnSpPr>
          <p:nvPr/>
        </p:nvCxnSpPr>
        <p:spPr>
          <a:xfrm flipV="1">
            <a:off x="1378956" y="3429000"/>
            <a:ext cx="355902" cy="4176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7046190" y="1069028"/>
            <a:ext cx="1179513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9320838" y="4174727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BEHAVIOURS VARIED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9105765" y="5869139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460F32-7091-A74B-9257-E8F4ED41B7CF}"/>
              </a:ext>
            </a:extLst>
          </p:cNvPr>
          <p:cNvCxnSpPr>
            <a:cxnSpLocks/>
            <a:stCxn id="67" idx="1"/>
            <a:endCxn id="5" idx="6"/>
          </p:cNvCxnSpPr>
          <p:nvPr/>
        </p:nvCxnSpPr>
        <p:spPr>
          <a:xfrm flipH="1" flipV="1">
            <a:off x="6845643" y="3406347"/>
            <a:ext cx="2475195" cy="1224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9707120" y="5086091"/>
            <a:ext cx="654690" cy="783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217" idx="1"/>
          </p:cNvCxnSpPr>
          <p:nvPr/>
        </p:nvCxnSpPr>
        <p:spPr>
          <a:xfrm>
            <a:off x="6063604" y="487720"/>
            <a:ext cx="2807164" cy="162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D528AAA-47B5-C240-958D-DDCFA58F4907}"/>
              </a:ext>
            </a:extLst>
          </p:cNvPr>
          <p:cNvSpPr/>
          <p:nvPr/>
        </p:nvSpPr>
        <p:spPr>
          <a:xfrm>
            <a:off x="3275245" y="6028160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1:1 support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02A9180-F365-884F-9C93-DEB951F6BDDF}"/>
              </a:ext>
            </a:extLst>
          </p:cNvPr>
          <p:cNvCxnSpPr>
            <a:cxnSpLocks/>
            <a:stCxn id="4" idx="2"/>
            <a:endCxn id="64" idx="3"/>
          </p:cNvCxnSpPr>
          <p:nvPr/>
        </p:nvCxnSpPr>
        <p:spPr>
          <a:xfrm flipH="1">
            <a:off x="4354693" y="5536561"/>
            <a:ext cx="1556856" cy="7936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44134F9C-1109-5D4F-A3BC-2A4A0A96DB8C}"/>
              </a:ext>
            </a:extLst>
          </p:cNvPr>
          <p:cNvSpPr/>
          <p:nvPr/>
        </p:nvSpPr>
        <p:spPr>
          <a:xfrm>
            <a:off x="268806" y="218975"/>
            <a:ext cx="1300818" cy="78927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Need for safety and security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E53FE6-3B5C-5644-826B-4B0413E82CEA}"/>
              </a:ext>
            </a:extLst>
          </p:cNvPr>
          <p:cNvCxnSpPr>
            <a:cxnSpLocks/>
            <a:stCxn id="44" idx="0"/>
            <a:endCxn id="85" idx="2"/>
          </p:cNvCxnSpPr>
          <p:nvPr/>
        </p:nvCxnSpPr>
        <p:spPr>
          <a:xfrm flipV="1">
            <a:off x="825408" y="1008246"/>
            <a:ext cx="93807" cy="315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CD968B-8825-4244-9CC5-AE8AC10FCD23}"/>
              </a:ext>
            </a:extLst>
          </p:cNvPr>
          <p:cNvCxnSpPr>
            <a:cxnSpLocks/>
            <a:stCxn id="43" idx="0"/>
            <a:endCxn id="36" idx="2"/>
          </p:cNvCxnSpPr>
          <p:nvPr/>
        </p:nvCxnSpPr>
        <p:spPr>
          <a:xfrm flipH="1" flipV="1">
            <a:off x="5413976" y="833716"/>
            <a:ext cx="180403" cy="3230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D2A50CA-1C6D-9248-806C-8753741C6F28}"/>
              </a:ext>
            </a:extLst>
          </p:cNvPr>
          <p:cNvSpPr/>
          <p:nvPr/>
        </p:nvSpPr>
        <p:spPr>
          <a:xfrm>
            <a:off x="8607562" y="1547328"/>
            <a:ext cx="1752175" cy="670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POSITIVE REFELCTIONS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9FEF4A8-8BB2-6B40-B9DD-AD6D3927C3CD}"/>
              </a:ext>
            </a:extLst>
          </p:cNvPr>
          <p:cNvSpPr/>
          <p:nvPr/>
        </p:nvSpPr>
        <p:spPr>
          <a:xfrm>
            <a:off x="10801426" y="1109229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About the child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EF353542-B845-C543-BFA8-F52AF0ECBB2A}"/>
              </a:ext>
            </a:extLst>
          </p:cNvPr>
          <p:cNvSpPr/>
          <p:nvPr/>
        </p:nvSpPr>
        <p:spPr>
          <a:xfrm>
            <a:off x="9157027" y="2697138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For the adults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57D20E6-48F3-0943-96D9-53537A9D4B3D}"/>
              </a:ext>
            </a:extLst>
          </p:cNvPr>
          <p:cNvCxnSpPr>
            <a:cxnSpLocks/>
            <a:stCxn id="121" idx="0"/>
            <a:endCxn id="119" idx="2"/>
          </p:cNvCxnSpPr>
          <p:nvPr/>
        </p:nvCxnSpPr>
        <p:spPr>
          <a:xfrm flipH="1" flipV="1">
            <a:off x="9483650" y="2217416"/>
            <a:ext cx="274732" cy="479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BC5D11B-1FB8-5140-BD61-E6261D7CB90F}"/>
              </a:ext>
            </a:extLst>
          </p:cNvPr>
          <p:cNvCxnSpPr>
            <a:cxnSpLocks/>
            <a:stCxn id="120" idx="1"/>
            <a:endCxn id="119" idx="3"/>
          </p:cNvCxnSpPr>
          <p:nvPr/>
        </p:nvCxnSpPr>
        <p:spPr>
          <a:xfrm flipH="1">
            <a:off x="10359737" y="1398447"/>
            <a:ext cx="441689" cy="483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4EDB8A7-CD5B-1F4A-A27A-CA5A9FEE4E57}"/>
              </a:ext>
            </a:extLst>
          </p:cNvPr>
          <p:cNvCxnSpPr>
            <a:cxnSpLocks/>
            <a:stCxn id="5" idx="7"/>
            <a:endCxn id="119" idx="1"/>
          </p:cNvCxnSpPr>
          <p:nvPr/>
        </p:nvCxnSpPr>
        <p:spPr>
          <a:xfrm flipV="1">
            <a:off x="6510866" y="1882372"/>
            <a:ext cx="2096696" cy="11162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AFF75A23-F9B1-904A-884F-913B32CAFA0F}"/>
              </a:ext>
            </a:extLst>
          </p:cNvPr>
          <p:cNvSpPr/>
          <p:nvPr/>
        </p:nvSpPr>
        <p:spPr>
          <a:xfrm>
            <a:off x="2198279" y="4733250"/>
            <a:ext cx="189064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SCHOOL SPECIFIC FACTORS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759EBBCF-08DA-FD44-A5A7-F448DBA44B99}"/>
              </a:ext>
            </a:extLst>
          </p:cNvPr>
          <p:cNvCxnSpPr>
            <a:cxnSpLocks/>
            <a:stCxn id="5" idx="3"/>
            <a:endCxn id="142" idx="0"/>
          </p:cNvCxnSpPr>
          <p:nvPr/>
        </p:nvCxnSpPr>
        <p:spPr>
          <a:xfrm flipH="1">
            <a:off x="3143603" y="3814099"/>
            <a:ext cx="1750817" cy="9191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6B55B33-DECA-7341-8976-F87BBA99CCC3}"/>
              </a:ext>
            </a:extLst>
          </p:cNvPr>
          <p:cNvCxnSpPr>
            <a:cxnSpLocks/>
            <a:stCxn id="62" idx="1"/>
            <a:endCxn id="43" idx="3"/>
          </p:cNvCxnSpPr>
          <p:nvPr/>
        </p:nvCxnSpPr>
        <p:spPr>
          <a:xfrm flipH="1">
            <a:off x="6608146" y="1452088"/>
            <a:ext cx="438044" cy="1948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645349D5-51DA-7343-B8C8-4E551F979513}"/>
              </a:ext>
            </a:extLst>
          </p:cNvPr>
          <p:cNvSpPr/>
          <p:nvPr/>
        </p:nvSpPr>
        <p:spPr>
          <a:xfrm>
            <a:off x="10595179" y="5854471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Refusal behaviours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255781A-A9F2-2447-AF47-18F476BFF991}"/>
              </a:ext>
            </a:extLst>
          </p:cNvPr>
          <p:cNvCxnSpPr>
            <a:cxnSpLocks/>
            <a:stCxn id="180" idx="0"/>
            <a:endCxn id="67" idx="2"/>
          </p:cNvCxnSpPr>
          <p:nvPr/>
        </p:nvCxnSpPr>
        <p:spPr>
          <a:xfrm flipH="1" flipV="1">
            <a:off x="10361810" y="5086091"/>
            <a:ext cx="834724" cy="7683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762CBB7F-2C90-CC4E-9E32-C0EF3703DCE7}"/>
              </a:ext>
            </a:extLst>
          </p:cNvPr>
          <p:cNvSpPr/>
          <p:nvPr/>
        </p:nvSpPr>
        <p:spPr>
          <a:xfrm>
            <a:off x="8870768" y="281453"/>
            <a:ext cx="1488969" cy="7373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72DCC9-23F7-0441-A7DC-ACDDDE27B5EF}"/>
              </a:ext>
            </a:extLst>
          </p:cNvPr>
          <p:cNvCxnSpPr>
            <a:cxnSpLocks/>
            <a:stCxn id="217" idx="2"/>
            <a:endCxn id="119" idx="0"/>
          </p:cNvCxnSpPr>
          <p:nvPr/>
        </p:nvCxnSpPr>
        <p:spPr>
          <a:xfrm flipH="1">
            <a:off x="9483650" y="1018851"/>
            <a:ext cx="131603" cy="528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0A01111-B795-B341-89F5-7E920A2E7CF8}"/>
              </a:ext>
            </a:extLst>
          </p:cNvPr>
          <p:cNvCxnSpPr>
            <a:cxnSpLocks/>
            <a:stCxn id="64" idx="0"/>
            <a:endCxn id="142" idx="2"/>
          </p:cNvCxnSpPr>
          <p:nvPr/>
        </p:nvCxnSpPr>
        <p:spPr>
          <a:xfrm flipH="1" flipV="1">
            <a:off x="3143603" y="5499369"/>
            <a:ext cx="671366" cy="5287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17948A7B-AC89-B542-A7BA-056EA0DE0304}"/>
              </a:ext>
            </a:extLst>
          </p:cNvPr>
          <p:cNvSpPr/>
          <p:nvPr/>
        </p:nvSpPr>
        <p:spPr>
          <a:xfrm>
            <a:off x="1955187" y="1324469"/>
            <a:ext cx="1627322" cy="9213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due to placement change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A90CAB8-1D73-C54E-A0A4-4A4C57C276F0}"/>
              </a:ext>
            </a:extLst>
          </p:cNvPr>
          <p:cNvCxnSpPr>
            <a:cxnSpLocks/>
            <a:stCxn id="123" idx="2"/>
            <a:endCxn id="40" idx="0"/>
          </p:cNvCxnSpPr>
          <p:nvPr/>
        </p:nvCxnSpPr>
        <p:spPr>
          <a:xfrm>
            <a:off x="2768848" y="2245859"/>
            <a:ext cx="53405" cy="7272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A267B3D-644A-7C41-8320-13812284551C}"/>
              </a:ext>
            </a:extLst>
          </p:cNvPr>
          <p:cNvCxnSpPr>
            <a:cxnSpLocks/>
            <a:stCxn id="36" idx="1"/>
            <a:endCxn id="123" idx="0"/>
          </p:cNvCxnSpPr>
          <p:nvPr/>
        </p:nvCxnSpPr>
        <p:spPr>
          <a:xfrm flipH="1">
            <a:off x="2768848" y="487720"/>
            <a:ext cx="1995500" cy="8367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85F4EC4B-45E2-A84C-A36A-41D3F9FFFF98}"/>
              </a:ext>
            </a:extLst>
          </p:cNvPr>
          <p:cNvSpPr/>
          <p:nvPr/>
        </p:nvSpPr>
        <p:spPr>
          <a:xfrm>
            <a:off x="4154813" y="2343527"/>
            <a:ext cx="1001522" cy="41394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Contact</a:t>
            </a: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9412A325-6D64-A845-89B5-746BAEACAC3C}"/>
              </a:ext>
            </a:extLst>
          </p:cNvPr>
          <p:cNvCxnSpPr>
            <a:cxnSpLocks/>
            <a:stCxn id="43" idx="2"/>
            <a:endCxn id="154" idx="0"/>
          </p:cNvCxnSpPr>
          <p:nvPr/>
        </p:nvCxnSpPr>
        <p:spPr>
          <a:xfrm flipH="1">
            <a:off x="4655574" y="2137090"/>
            <a:ext cx="938805" cy="206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ECB015A9-4D26-D340-A6B4-9B0B82B53167}"/>
              </a:ext>
            </a:extLst>
          </p:cNvPr>
          <p:cNvSpPr/>
          <p:nvPr/>
        </p:nvSpPr>
        <p:spPr>
          <a:xfrm>
            <a:off x="174999" y="5914203"/>
            <a:ext cx="179961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Seeing child with birth parents and foster carers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DBF2EBA2-7D75-C14B-826D-0F39FF3A3B27}"/>
              </a:ext>
            </a:extLst>
          </p:cNvPr>
          <p:cNvCxnSpPr>
            <a:cxnSpLocks/>
            <a:stCxn id="169" idx="0"/>
            <a:endCxn id="142" idx="2"/>
          </p:cNvCxnSpPr>
          <p:nvPr/>
        </p:nvCxnSpPr>
        <p:spPr>
          <a:xfrm flipV="1">
            <a:off x="1074805" y="5499369"/>
            <a:ext cx="2068798" cy="414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B6875AD6-4644-2A47-BE42-0ACAD85BF0D3}"/>
              </a:ext>
            </a:extLst>
          </p:cNvPr>
          <p:cNvCxnSpPr>
            <a:cxnSpLocks/>
            <a:stCxn id="169" idx="0"/>
            <a:endCxn id="40" idx="2"/>
          </p:cNvCxnSpPr>
          <p:nvPr/>
        </p:nvCxnSpPr>
        <p:spPr>
          <a:xfrm flipV="1">
            <a:off x="1074805" y="3884925"/>
            <a:ext cx="1747448" cy="20292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9F9ED2A9-C3E0-4744-B4F7-50F1761D7D3D}"/>
              </a:ext>
            </a:extLst>
          </p:cNvPr>
          <p:cNvCxnSpPr>
            <a:cxnSpLocks/>
            <a:stCxn id="154" idx="1"/>
            <a:endCxn id="40" idx="0"/>
          </p:cNvCxnSpPr>
          <p:nvPr/>
        </p:nvCxnSpPr>
        <p:spPr>
          <a:xfrm flipH="1">
            <a:off x="2822253" y="2550498"/>
            <a:ext cx="1332560" cy="4225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092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5931AAE-C696-7449-9689-5551701ACF58}"/>
              </a:ext>
            </a:extLst>
          </p:cNvPr>
          <p:cNvSpPr/>
          <p:nvPr/>
        </p:nvSpPr>
        <p:spPr>
          <a:xfrm>
            <a:off x="4460846" y="4567645"/>
            <a:ext cx="2901406" cy="9689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HUGE VARIETY IN BEHAVIOUR MANAGEMENT APPROACHES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8465689-E159-1B47-876D-6D96E5BCD88D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TEACHER RESPONSES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7D1A71-A96A-3C42-9857-053DEA62D677}"/>
              </a:ext>
            </a:extLst>
          </p:cNvPr>
          <p:cNvCxnSpPr>
            <a:cxnSpLocks/>
            <a:stCxn id="5" idx="4"/>
            <a:endCxn id="4" idx="0"/>
          </p:cNvCxnSpPr>
          <p:nvPr/>
        </p:nvCxnSpPr>
        <p:spPr>
          <a:xfrm>
            <a:off x="5702643" y="3982996"/>
            <a:ext cx="208906" cy="5846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E89DA6C-77CC-A24C-B622-30B1F5F3BD87}"/>
              </a:ext>
            </a:extLst>
          </p:cNvPr>
          <p:cNvSpPr/>
          <p:nvPr/>
        </p:nvSpPr>
        <p:spPr>
          <a:xfrm>
            <a:off x="7647363" y="4725048"/>
            <a:ext cx="1202711" cy="60401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9145B39-F136-E943-84CF-471BD8781CF0}"/>
              </a:ext>
            </a:extLst>
          </p:cNvPr>
          <p:cNvSpPr/>
          <p:nvPr/>
        </p:nvSpPr>
        <p:spPr>
          <a:xfrm>
            <a:off x="7117520" y="5988102"/>
            <a:ext cx="120271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Giving time and space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F9C1706-0CC2-DD40-9911-4F4392794766}"/>
              </a:ext>
            </a:extLst>
          </p:cNvPr>
          <p:cNvSpPr/>
          <p:nvPr/>
        </p:nvSpPr>
        <p:spPr>
          <a:xfrm>
            <a:off x="5063106" y="6201717"/>
            <a:ext cx="1685240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External Support Services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E9828-645C-9647-9569-7C2CCC7B05F7}"/>
              </a:ext>
            </a:extLst>
          </p:cNvPr>
          <p:cNvCxnSpPr>
            <a:cxnSpLocks/>
            <a:stCxn id="4" idx="3"/>
            <a:endCxn id="7" idx="1"/>
          </p:cNvCxnSpPr>
          <p:nvPr/>
        </p:nvCxnSpPr>
        <p:spPr>
          <a:xfrm flipV="1">
            <a:off x="7362252" y="5027053"/>
            <a:ext cx="285111" cy="25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A34855-E3E9-864F-9704-F71E83698359}"/>
              </a:ext>
            </a:extLst>
          </p:cNvPr>
          <p:cNvCxnSpPr>
            <a:cxnSpLocks/>
            <a:stCxn id="4" idx="2"/>
            <a:endCxn id="14" idx="1"/>
          </p:cNvCxnSpPr>
          <p:nvPr/>
        </p:nvCxnSpPr>
        <p:spPr>
          <a:xfrm>
            <a:off x="5911549" y="5536561"/>
            <a:ext cx="1205971" cy="75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BFF7E0-59AA-9D4B-8B3F-0E121A9E58F4}"/>
              </a:ext>
            </a:extLst>
          </p:cNvPr>
          <p:cNvCxnSpPr>
            <a:cxnSpLocks/>
            <a:stCxn id="4" idx="2"/>
            <a:endCxn id="15" idx="0"/>
          </p:cNvCxnSpPr>
          <p:nvPr/>
        </p:nvCxnSpPr>
        <p:spPr>
          <a:xfrm flipH="1">
            <a:off x="5905726" y="5536561"/>
            <a:ext cx="5823" cy="665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A6DB0BA2-B041-EC42-8A0B-BF80A251C286}"/>
              </a:ext>
            </a:extLst>
          </p:cNvPr>
          <p:cNvSpPr/>
          <p:nvPr/>
        </p:nvSpPr>
        <p:spPr>
          <a:xfrm>
            <a:off x="4764348" y="141723"/>
            <a:ext cx="1299256" cy="6919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25A1DCA-17F7-F947-B081-AEF43F4AB65B}"/>
              </a:ext>
            </a:extLst>
          </p:cNvPr>
          <p:cNvCxnSpPr>
            <a:cxnSpLocks/>
            <a:stCxn id="43" idx="2"/>
            <a:endCxn id="5" idx="0"/>
          </p:cNvCxnSpPr>
          <p:nvPr/>
        </p:nvCxnSpPr>
        <p:spPr>
          <a:xfrm>
            <a:off x="5594379" y="2137090"/>
            <a:ext cx="108264" cy="6926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981C08C7-DCD0-4145-9458-5DE7F0014371}"/>
              </a:ext>
            </a:extLst>
          </p:cNvPr>
          <p:cNvSpPr/>
          <p:nvPr/>
        </p:nvSpPr>
        <p:spPr>
          <a:xfrm>
            <a:off x="4580611" y="1156769"/>
            <a:ext cx="2027535" cy="98032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CHALLENGES ASSOCIATED WITH THE CARE SYSTEM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4341678-7C4C-E547-AAF2-541C9AA297F7}"/>
              </a:ext>
            </a:extLst>
          </p:cNvPr>
          <p:cNvSpPr/>
          <p:nvPr/>
        </p:nvSpPr>
        <p:spPr>
          <a:xfrm>
            <a:off x="1782477" y="3066212"/>
            <a:ext cx="1492768" cy="63393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EARLY EXPERIENCES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BDD294-999C-C24E-8581-564DD12EEA95}"/>
              </a:ext>
            </a:extLst>
          </p:cNvPr>
          <p:cNvCxnSpPr>
            <a:cxnSpLocks/>
            <a:stCxn id="44" idx="3"/>
            <a:endCxn id="5" idx="2"/>
          </p:cNvCxnSpPr>
          <p:nvPr/>
        </p:nvCxnSpPr>
        <p:spPr>
          <a:xfrm>
            <a:off x="3275245" y="3383177"/>
            <a:ext cx="1284398" cy="231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25F59E4-6879-DF45-A0D3-49AF9148AFD4}"/>
              </a:ext>
            </a:extLst>
          </p:cNvPr>
          <p:cNvSpPr/>
          <p:nvPr/>
        </p:nvSpPr>
        <p:spPr>
          <a:xfrm>
            <a:off x="7046190" y="1069028"/>
            <a:ext cx="1179513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86734BFF-524E-E341-A60B-8D71611215B7}"/>
              </a:ext>
            </a:extLst>
          </p:cNvPr>
          <p:cNvSpPr/>
          <p:nvPr/>
        </p:nvSpPr>
        <p:spPr>
          <a:xfrm>
            <a:off x="9320838" y="4174727"/>
            <a:ext cx="2081943" cy="9113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BEHAVIOURS VARIED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975054B7-3670-2A4D-B0EA-138A88964C4A}"/>
              </a:ext>
            </a:extLst>
          </p:cNvPr>
          <p:cNvSpPr/>
          <p:nvPr/>
        </p:nvSpPr>
        <p:spPr>
          <a:xfrm>
            <a:off x="9105765" y="5869139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D460F32-7091-A74B-9257-E8F4ED41B7CF}"/>
              </a:ext>
            </a:extLst>
          </p:cNvPr>
          <p:cNvCxnSpPr>
            <a:cxnSpLocks/>
            <a:stCxn id="67" idx="1"/>
            <a:endCxn id="5" idx="6"/>
          </p:cNvCxnSpPr>
          <p:nvPr/>
        </p:nvCxnSpPr>
        <p:spPr>
          <a:xfrm flipH="1" flipV="1">
            <a:off x="6845643" y="3406347"/>
            <a:ext cx="2475195" cy="1224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6B60CB4-B2C3-D342-9709-7179C9CA9B40}"/>
              </a:ext>
            </a:extLst>
          </p:cNvPr>
          <p:cNvCxnSpPr>
            <a:cxnSpLocks/>
            <a:stCxn id="67" idx="2"/>
            <a:endCxn id="68" idx="0"/>
          </p:cNvCxnSpPr>
          <p:nvPr/>
        </p:nvCxnSpPr>
        <p:spPr>
          <a:xfrm flipH="1">
            <a:off x="9707120" y="5086091"/>
            <a:ext cx="654690" cy="783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915BD04-C65C-5F44-A2D5-CA7E2178B4BE}"/>
              </a:ext>
            </a:extLst>
          </p:cNvPr>
          <p:cNvCxnSpPr>
            <a:cxnSpLocks/>
            <a:stCxn id="36" idx="3"/>
            <a:endCxn id="217" idx="1"/>
          </p:cNvCxnSpPr>
          <p:nvPr/>
        </p:nvCxnSpPr>
        <p:spPr>
          <a:xfrm>
            <a:off x="6063604" y="487720"/>
            <a:ext cx="2807164" cy="162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D528AAA-47B5-C240-958D-DDCFA58F4907}"/>
              </a:ext>
            </a:extLst>
          </p:cNvPr>
          <p:cNvSpPr/>
          <p:nvPr/>
        </p:nvSpPr>
        <p:spPr>
          <a:xfrm>
            <a:off x="3275245" y="6028160"/>
            <a:ext cx="1079448" cy="60400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1:1 support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02A9180-F365-884F-9C93-DEB951F6BDDF}"/>
              </a:ext>
            </a:extLst>
          </p:cNvPr>
          <p:cNvCxnSpPr>
            <a:cxnSpLocks/>
            <a:stCxn id="4" idx="2"/>
            <a:endCxn id="64" idx="3"/>
          </p:cNvCxnSpPr>
          <p:nvPr/>
        </p:nvCxnSpPr>
        <p:spPr>
          <a:xfrm flipH="1">
            <a:off x="4354693" y="5536561"/>
            <a:ext cx="1556856" cy="7936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44134F9C-1109-5D4F-A3BC-2A4A0A96DB8C}"/>
              </a:ext>
            </a:extLst>
          </p:cNvPr>
          <p:cNvSpPr/>
          <p:nvPr/>
        </p:nvSpPr>
        <p:spPr>
          <a:xfrm>
            <a:off x="231713" y="2197084"/>
            <a:ext cx="1300818" cy="78927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Need for safety and security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9E53FE6-3B5C-5644-826B-4B0413E82CEA}"/>
              </a:ext>
            </a:extLst>
          </p:cNvPr>
          <p:cNvCxnSpPr>
            <a:cxnSpLocks/>
            <a:stCxn id="44" idx="1"/>
            <a:endCxn id="85" idx="2"/>
          </p:cNvCxnSpPr>
          <p:nvPr/>
        </p:nvCxnSpPr>
        <p:spPr>
          <a:xfrm flipH="1" flipV="1">
            <a:off x="882122" y="2986355"/>
            <a:ext cx="900355" cy="3968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CD968B-8825-4244-9CC5-AE8AC10FCD23}"/>
              </a:ext>
            </a:extLst>
          </p:cNvPr>
          <p:cNvCxnSpPr>
            <a:cxnSpLocks/>
            <a:stCxn id="43" idx="0"/>
            <a:endCxn id="36" idx="2"/>
          </p:cNvCxnSpPr>
          <p:nvPr/>
        </p:nvCxnSpPr>
        <p:spPr>
          <a:xfrm flipH="1" flipV="1">
            <a:off x="5413976" y="833716"/>
            <a:ext cx="180403" cy="3230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5D2A50CA-1C6D-9248-806C-8753741C6F28}"/>
              </a:ext>
            </a:extLst>
          </p:cNvPr>
          <p:cNvSpPr/>
          <p:nvPr/>
        </p:nvSpPr>
        <p:spPr>
          <a:xfrm>
            <a:off x="8607562" y="1547328"/>
            <a:ext cx="1752175" cy="67008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POSITIVE REFELCTIONS</a:t>
            </a:r>
          </a:p>
        </p:txBody>
      </p: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9FEF4A8-8BB2-6B40-B9DD-AD6D3927C3CD}"/>
              </a:ext>
            </a:extLst>
          </p:cNvPr>
          <p:cNvSpPr/>
          <p:nvPr/>
        </p:nvSpPr>
        <p:spPr>
          <a:xfrm>
            <a:off x="10801426" y="1109229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About the child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EF353542-B845-C543-BFA8-F52AF0ECBB2A}"/>
              </a:ext>
            </a:extLst>
          </p:cNvPr>
          <p:cNvSpPr/>
          <p:nvPr/>
        </p:nvSpPr>
        <p:spPr>
          <a:xfrm>
            <a:off x="9157027" y="2697138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For the adults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57D20E6-48F3-0943-96D9-53537A9D4B3D}"/>
              </a:ext>
            </a:extLst>
          </p:cNvPr>
          <p:cNvCxnSpPr>
            <a:cxnSpLocks/>
            <a:stCxn id="121" idx="0"/>
            <a:endCxn id="119" idx="2"/>
          </p:cNvCxnSpPr>
          <p:nvPr/>
        </p:nvCxnSpPr>
        <p:spPr>
          <a:xfrm flipH="1" flipV="1">
            <a:off x="9483650" y="2217416"/>
            <a:ext cx="274732" cy="479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8BC5D11B-1FB8-5140-BD61-E6261D7CB90F}"/>
              </a:ext>
            </a:extLst>
          </p:cNvPr>
          <p:cNvCxnSpPr>
            <a:cxnSpLocks/>
            <a:stCxn id="120" idx="1"/>
            <a:endCxn id="119" idx="3"/>
          </p:cNvCxnSpPr>
          <p:nvPr/>
        </p:nvCxnSpPr>
        <p:spPr>
          <a:xfrm flipH="1">
            <a:off x="10359737" y="1398447"/>
            <a:ext cx="441689" cy="483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4EDB8A7-CD5B-1F4A-A27A-CA5A9FEE4E57}"/>
              </a:ext>
            </a:extLst>
          </p:cNvPr>
          <p:cNvCxnSpPr>
            <a:cxnSpLocks/>
            <a:stCxn id="5" idx="7"/>
            <a:endCxn id="119" idx="1"/>
          </p:cNvCxnSpPr>
          <p:nvPr/>
        </p:nvCxnSpPr>
        <p:spPr>
          <a:xfrm flipV="1">
            <a:off x="6510866" y="1882372"/>
            <a:ext cx="2096696" cy="11162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AFF75A23-F9B1-904A-884F-913B32CAFA0F}"/>
              </a:ext>
            </a:extLst>
          </p:cNvPr>
          <p:cNvSpPr/>
          <p:nvPr/>
        </p:nvSpPr>
        <p:spPr>
          <a:xfrm>
            <a:off x="2198279" y="4733250"/>
            <a:ext cx="189064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SCHOOL SPECIFIC FACTORS</a:t>
            </a:r>
          </a:p>
        </p:txBody>
      </p: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759EBBCF-08DA-FD44-A5A7-F448DBA44B99}"/>
              </a:ext>
            </a:extLst>
          </p:cNvPr>
          <p:cNvCxnSpPr>
            <a:cxnSpLocks/>
            <a:stCxn id="5" idx="3"/>
            <a:endCxn id="142" idx="0"/>
          </p:cNvCxnSpPr>
          <p:nvPr/>
        </p:nvCxnSpPr>
        <p:spPr>
          <a:xfrm flipH="1">
            <a:off x="3143603" y="3814099"/>
            <a:ext cx="1750817" cy="9191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B6B55B33-DECA-7341-8976-F87BBA99CCC3}"/>
              </a:ext>
            </a:extLst>
          </p:cNvPr>
          <p:cNvCxnSpPr>
            <a:cxnSpLocks/>
            <a:stCxn id="62" idx="1"/>
            <a:endCxn id="43" idx="3"/>
          </p:cNvCxnSpPr>
          <p:nvPr/>
        </p:nvCxnSpPr>
        <p:spPr>
          <a:xfrm flipH="1">
            <a:off x="6608146" y="1452088"/>
            <a:ext cx="438044" cy="1948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645349D5-51DA-7343-B8C8-4E551F979513}"/>
              </a:ext>
            </a:extLst>
          </p:cNvPr>
          <p:cNvSpPr/>
          <p:nvPr/>
        </p:nvSpPr>
        <p:spPr>
          <a:xfrm>
            <a:off x="10595179" y="5854471"/>
            <a:ext cx="1202710" cy="57843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Refusal behaviours</a:t>
            </a:r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5255781A-A9F2-2447-AF47-18F476BFF991}"/>
              </a:ext>
            </a:extLst>
          </p:cNvPr>
          <p:cNvCxnSpPr>
            <a:cxnSpLocks/>
            <a:stCxn id="180" idx="0"/>
            <a:endCxn id="67" idx="2"/>
          </p:cNvCxnSpPr>
          <p:nvPr/>
        </p:nvCxnSpPr>
        <p:spPr>
          <a:xfrm flipH="1" flipV="1">
            <a:off x="10361810" y="5086091"/>
            <a:ext cx="834724" cy="7683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Rounded Rectangle 216">
            <a:extLst>
              <a:ext uri="{FF2B5EF4-FFF2-40B4-BE49-F238E27FC236}">
                <a16:creationId xmlns:a16="http://schemas.microsoft.com/office/drawing/2014/main" id="{762CBB7F-2C90-CC4E-9E32-C0EF3703DCE7}"/>
              </a:ext>
            </a:extLst>
          </p:cNvPr>
          <p:cNvSpPr/>
          <p:nvPr/>
        </p:nvSpPr>
        <p:spPr>
          <a:xfrm>
            <a:off x="8870768" y="281453"/>
            <a:ext cx="1488969" cy="73739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5B72DCC9-23F7-0441-A7DC-ACDDDE27B5EF}"/>
              </a:ext>
            </a:extLst>
          </p:cNvPr>
          <p:cNvCxnSpPr>
            <a:cxnSpLocks/>
            <a:stCxn id="217" idx="2"/>
            <a:endCxn id="119" idx="0"/>
          </p:cNvCxnSpPr>
          <p:nvPr/>
        </p:nvCxnSpPr>
        <p:spPr>
          <a:xfrm flipH="1">
            <a:off x="9483650" y="1018851"/>
            <a:ext cx="131603" cy="528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E0A01111-B795-B341-89F5-7E920A2E7CF8}"/>
              </a:ext>
            </a:extLst>
          </p:cNvPr>
          <p:cNvCxnSpPr>
            <a:cxnSpLocks/>
            <a:stCxn id="64" idx="0"/>
            <a:endCxn id="142" idx="2"/>
          </p:cNvCxnSpPr>
          <p:nvPr/>
        </p:nvCxnSpPr>
        <p:spPr>
          <a:xfrm flipH="1" flipV="1">
            <a:off x="3143603" y="5499369"/>
            <a:ext cx="671366" cy="5287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17948A7B-AC89-B542-A7BA-056EA0DE0304}"/>
              </a:ext>
            </a:extLst>
          </p:cNvPr>
          <p:cNvSpPr/>
          <p:nvPr/>
        </p:nvSpPr>
        <p:spPr>
          <a:xfrm>
            <a:off x="1955187" y="1324469"/>
            <a:ext cx="1627322" cy="9213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due to placement change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A90CAB8-1D73-C54E-A0A4-4A4C57C276F0}"/>
              </a:ext>
            </a:extLst>
          </p:cNvPr>
          <p:cNvCxnSpPr>
            <a:cxnSpLocks/>
            <a:stCxn id="123" idx="2"/>
            <a:endCxn id="44" idx="0"/>
          </p:cNvCxnSpPr>
          <p:nvPr/>
        </p:nvCxnSpPr>
        <p:spPr>
          <a:xfrm flipH="1">
            <a:off x="2528861" y="2245859"/>
            <a:ext cx="239987" cy="8203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A267B3D-644A-7C41-8320-13812284551C}"/>
              </a:ext>
            </a:extLst>
          </p:cNvPr>
          <p:cNvCxnSpPr>
            <a:cxnSpLocks/>
            <a:stCxn id="36" idx="1"/>
            <a:endCxn id="123" idx="0"/>
          </p:cNvCxnSpPr>
          <p:nvPr/>
        </p:nvCxnSpPr>
        <p:spPr>
          <a:xfrm flipH="1">
            <a:off x="2768848" y="487720"/>
            <a:ext cx="1995500" cy="8367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85F4EC4B-45E2-A84C-A36A-41D3F9FFFF98}"/>
              </a:ext>
            </a:extLst>
          </p:cNvPr>
          <p:cNvSpPr/>
          <p:nvPr/>
        </p:nvSpPr>
        <p:spPr>
          <a:xfrm>
            <a:off x="4154813" y="2343527"/>
            <a:ext cx="1001522" cy="41394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Contact</a:t>
            </a:r>
          </a:p>
        </p:txBody>
      </p:sp>
      <p:cxnSp>
        <p:nvCxnSpPr>
          <p:cNvPr id="155" name="Straight Connector 154">
            <a:extLst>
              <a:ext uri="{FF2B5EF4-FFF2-40B4-BE49-F238E27FC236}">
                <a16:creationId xmlns:a16="http://schemas.microsoft.com/office/drawing/2014/main" id="{9412A325-6D64-A845-89B5-746BAEACAC3C}"/>
              </a:ext>
            </a:extLst>
          </p:cNvPr>
          <p:cNvCxnSpPr>
            <a:cxnSpLocks/>
            <a:stCxn id="43" idx="2"/>
            <a:endCxn id="154" idx="0"/>
          </p:cNvCxnSpPr>
          <p:nvPr/>
        </p:nvCxnSpPr>
        <p:spPr>
          <a:xfrm flipH="1">
            <a:off x="4655574" y="2137090"/>
            <a:ext cx="938805" cy="2064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Rounded Rectangle 168">
            <a:extLst>
              <a:ext uri="{FF2B5EF4-FFF2-40B4-BE49-F238E27FC236}">
                <a16:creationId xmlns:a16="http://schemas.microsoft.com/office/drawing/2014/main" id="{ECB015A9-4D26-D340-A6B4-9B0B82B53167}"/>
              </a:ext>
            </a:extLst>
          </p:cNvPr>
          <p:cNvSpPr/>
          <p:nvPr/>
        </p:nvSpPr>
        <p:spPr>
          <a:xfrm>
            <a:off x="174999" y="5914203"/>
            <a:ext cx="179961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Seeing child with birth parents and foster carers</a:t>
            </a:r>
          </a:p>
        </p:txBody>
      </p: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DBF2EBA2-7D75-C14B-826D-0F39FF3A3B27}"/>
              </a:ext>
            </a:extLst>
          </p:cNvPr>
          <p:cNvCxnSpPr>
            <a:cxnSpLocks/>
            <a:stCxn id="169" idx="0"/>
            <a:endCxn id="142" idx="2"/>
          </p:cNvCxnSpPr>
          <p:nvPr/>
        </p:nvCxnSpPr>
        <p:spPr>
          <a:xfrm flipV="1">
            <a:off x="1074805" y="5499369"/>
            <a:ext cx="2068798" cy="4148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761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901</Words>
  <Application>Microsoft Macintosh PowerPoint</Application>
  <PresentationFormat>Widescreen</PresentationFormat>
  <Paragraphs>281</Paragraphs>
  <Slides>12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Bird</dc:creator>
  <cp:lastModifiedBy>Caroline Bird</cp:lastModifiedBy>
  <cp:revision>2</cp:revision>
  <cp:lastPrinted>2020-04-15T13:42:24Z</cp:lastPrinted>
  <dcterms:created xsi:type="dcterms:W3CDTF">2020-02-13T20:29:53Z</dcterms:created>
  <dcterms:modified xsi:type="dcterms:W3CDTF">2020-06-04T20:51:14Z</dcterms:modified>
</cp:coreProperties>
</file>